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MS PowerPoint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III/2/VT/2/2/32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programem Microsoft PowerPoint.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Šablona, snímek, pozadí, animace, přechod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919" y="1633792"/>
            <a:ext cx="4298150" cy="3508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MS POWERPOINT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1976060"/>
            <a:ext cx="3853662" cy="310854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Program Microsoft PowerPoint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program na tvorbu prezentací.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Okno programu s novou prezentací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 spuštění programu se zobrazí okno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 prázdnou prezentací.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Pás karet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Nabídka nástrojů pro úpravu textu, obrázků, přechodů a animací.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Plocha prázdného listu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můžeme vložit nadpis a podnadpis podle vybrané šablony.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Seznam snímků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vidíme jednotlivé snímky prezentace, mezi snímky můžeme zvolit různé přechody.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4718866" y="2420888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4716016" y="3068960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54370" y="1196752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617127" y="1916832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264431" y="5445224"/>
            <a:ext cx="8593279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Prezentací nás může provázet hudba, kterou můžeme ke snímkům přidat. Nezapomínejme na autorský zákon, potřebujeme souhlas autora.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2627784" y="2706885"/>
            <a:ext cx="357190" cy="461665"/>
            <a:chOff x="2143108" y="3500438"/>
            <a:chExt cx="357190" cy="461665"/>
          </a:xfrm>
        </p:grpSpPr>
        <p:sp>
          <p:nvSpPr>
            <p:cNvPr id="32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716016" y="3717032"/>
            <a:ext cx="360040" cy="461665"/>
            <a:chOff x="4140522" y="3610277"/>
            <a:chExt cx="360040" cy="461665"/>
          </a:xfrm>
        </p:grpSpPr>
        <p:sp>
          <p:nvSpPr>
            <p:cNvPr id="35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sp>
        <p:nvSpPr>
          <p:cNvPr id="42" name="TextovéPole 41"/>
          <p:cNvSpPr txBox="1"/>
          <p:nvPr/>
        </p:nvSpPr>
        <p:spPr>
          <a:xfrm>
            <a:off x="251520" y="6074132"/>
            <a:ext cx="8593279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Prezentace může obsahovat videa nebo odkazy na videa, která se nám spustí např. z kanálu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Y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outube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grpSp>
        <p:nvGrpSpPr>
          <p:cNvPr id="43" name="Skupina 42"/>
          <p:cNvGrpSpPr/>
          <p:nvPr/>
        </p:nvGrpSpPr>
        <p:grpSpPr>
          <a:xfrm>
            <a:off x="4716016" y="4365104"/>
            <a:ext cx="360040" cy="461665"/>
            <a:chOff x="4140522" y="3610277"/>
            <a:chExt cx="360040" cy="461665"/>
          </a:xfrm>
        </p:grpSpPr>
        <p:sp>
          <p:nvSpPr>
            <p:cNvPr id="44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468684" y="2918517"/>
            <a:ext cx="360040" cy="461665"/>
            <a:chOff x="4140522" y="3610277"/>
            <a:chExt cx="360040" cy="461665"/>
          </a:xfrm>
        </p:grpSpPr>
        <p:sp>
          <p:nvSpPr>
            <p:cNvPr id="47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2326" b="35501"/>
          <a:stretch/>
        </p:blipFill>
        <p:spPr bwMode="auto">
          <a:xfrm>
            <a:off x="251522" y="1750219"/>
            <a:ext cx="4460364" cy="347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MS POWERPOINT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2191504"/>
            <a:ext cx="3637638" cy="310854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Šablony dokumentů MS PowerPoint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Šablony nám pomáhají při výběru stylu prezentace s přednastavenými hodnotami.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Hlavní nabídka šablon MS PowerPoint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Tato nabídka zahrnuje šablony typu: prezentace, rozpisy, kalendáře, atd.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Dostupné šablony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Nabídka dostupných šablon zobrazuje šablony nainstalované v počítači. Další šablony dokumentů si můžeme stáhnout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 webu office.com.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Šablony na webu office.com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jsme připojeni k internetu, můžeme si zde vyhledat další šablony.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5805264"/>
            <a:ext cx="8678198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Používání šablon ušetří čas díky nastaveným parametrům a stylům. Usnadní nám to práci se strukturou celé prezentace. Prezentace PowerPoint můžeme ukládat s koncovkou: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ppt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pptx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pdf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Acrobat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reader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).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5004048" y="2823319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5008009" y="3429000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51520" y="1340768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278706" y="2276872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010859" y="4551511"/>
            <a:ext cx="357190" cy="461665"/>
            <a:chOff x="4143372" y="2610145"/>
            <a:chExt cx="357190" cy="461665"/>
          </a:xfrm>
        </p:grpSpPr>
        <p:sp>
          <p:nvSpPr>
            <p:cNvPr id="5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2702642" y="4551511"/>
            <a:ext cx="357190" cy="461665"/>
            <a:chOff x="4143372" y="2610145"/>
            <a:chExt cx="357190" cy="461665"/>
          </a:xfrm>
        </p:grpSpPr>
        <p:sp>
          <p:nvSpPr>
            <p:cNvPr id="5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MS POWERPOINT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63121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 čemu slouží program MS PowerPoint?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Co je to šablona prezentace?</a:t>
            </a:r>
          </a:p>
          <a:p>
            <a:pPr marL="457200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Odkud můžeme stahovat další šablony prezentací?</a:t>
            </a:r>
          </a:p>
          <a:p>
            <a:pPr marL="457200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Jaké koncovky mohou mít soubory uložené programem MS PowerPoint?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1116" y="1355588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1751</TotalTime>
  <Words>377</Words>
  <Application>Microsoft Office PowerPoint</Application>
  <PresentationFormat>Předvádění na obrazovce (4:3)</PresentationFormat>
  <Paragraphs>61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MS POWERPOINT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238</cp:revision>
  <dcterms:created xsi:type="dcterms:W3CDTF">2013-01-16T20:09:48Z</dcterms:created>
  <dcterms:modified xsi:type="dcterms:W3CDTF">2015-07-16T20:01:29Z</dcterms:modified>
</cp:coreProperties>
</file>