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6"/>
  </p:notesMasterIdLst>
  <p:sldIdLst>
    <p:sldId id="276" r:id="rId2"/>
    <p:sldId id="256" r:id="rId3"/>
    <p:sldId id="257" r:id="rId4"/>
    <p:sldId id="27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31" autoAdjust="0"/>
  </p:normalViewPr>
  <p:slideViewPr>
    <p:cSldViewPr>
      <p:cViewPr varScale="1">
        <p:scale>
          <a:sx n="96" d="100"/>
          <a:sy n="96" d="100"/>
        </p:scale>
        <p:origin x="-3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4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/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11" b="9899"/>
          <a:stretch>
            <a:fillRect/>
          </a:stretch>
        </p:blipFill>
        <p:spPr bwMode="auto">
          <a:xfrm>
            <a:off x="1571604" y="1571612"/>
            <a:ext cx="5773737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71670" y="3071810"/>
            <a:ext cx="514353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projektu: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CZ.1.07/1.4.00/21.3811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Název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MS Excel</a:t>
            </a:r>
            <a:endParaRPr lang="cs-CZ" sz="1200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III/2/VT/2/2/31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Vzdělávací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Výpočetní technika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Tematická oblast: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Software počítače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Radek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Mareška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se seznámí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 programem Microsoft Excel. 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Klíčová slova</a:t>
            </a:r>
            <a:r>
              <a:rPr lang="cs-CZ" sz="12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Šablona, formulář, vzorec, graf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Metodické pokyny: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PC, DTP, metodické pokyny jsou součástí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materiálu.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učebního materiálu: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Prezentace doplněná fotografiemi a úkoly.</a:t>
            </a: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interaktivity: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Kombinovaná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Cílová skupina: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5. – 6. ročníku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Datum vzniku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14.4.2013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650" y="1628800"/>
            <a:ext cx="4294419" cy="3608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85720" y="285728"/>
            <a:ext cx="5357850" cy="428628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MS EXCEL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04048" y="1976060"/>
            <a:ext cx="3853662" cy="310854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Program Microsoft Excel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Je tabulkový kalkulátor, který slouží k výpočtům v připravených tabulkách. Skládá se ze sešitu, ten se skládá z listů a ty se skládají z buněk.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Okno programu s novým sešitem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 spuštění programu se zobrazí okno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s novým sešitem.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Pás karet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Nabídka nástrojů pro úpravu buněk, vzorců,  písma a celého listu.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Plocha prázdného listu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Zde můžeme vkládat hodnoty a text, vzorce grafy, formuláře.</a:t>
            </a:r>
          </a:p>
        </p:txBody>
      </p:sp>
      <p:grpSp>
        <p:nvGrpSpPr>
          <p:cNvPr id="24" name="Skupina 23"/>
          <p:cNvGrpSpPr/>
          <p:nvPr/>
        </p:nvGrpSpPr>
        <p:grpSpPr>
          <a:xfrm>
            <a:off x="4718866" y="3064897"/>
            <a:ext cx="357190" cy="461665"/>
            <a:chOff x="4143372" y="2610145"/>
            <a:chExt cx="357190" cy="461665"/>
          </a:xfrm>
        </p:grpSpPr>
        <p:sp>
          <p:nvSpPr>
            <p:cNvPr id="9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4716016" y="3683352"/>
            <a:ext cx="360040" cy="461665"/>
            <a:chOff x="4140522" y="3610277"/>
            <a:chExt cx="360040" cy="461665"/>
          </a:xfrm>
        </p:grpSpPr>
        <p:sp>
          <p:nvSpPr>
            <p:cNvPr id="12" name="Elipsa 11"/>
            <p:cNvSpPr/>
            <p:nvPr/>
          </p:nvSpPr>
          <p:spPr>
            <a:xfrm>
              <a:off x="4143372" y="3643314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4140522" y="3610277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254370" y="1196752"/>
            <a:ext cx="357190" cy="461665"/>
            <a:chOff x="4143372" y="2610145"/>
            <a:chExt cx="357190" cy="461665"/>
          </a:xfrm>
        </p:grpSpPr>
        <p:sp>
          <p:nvSpPr>
            <p:cNvPr id="23" name="Elipsa 22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" name="Skupina 3"/>
          <p:cNvGrpSpPr/>
          <p:nvPr/>
        </p:nvGrpSpPr>
        <p:grpSpPr>
          <a:xfrm>
            <a:off x="1617127" y="1916832"/>
            <a:ext cx="357190" cy="461665"/>
            <a:chOff x="2143108" y="3500438"/>
            <a:chExt cx="357190" cy="461665"/>
          </a:xfrm>
        </p:grpSpPr>
        <p:sp>
          <p:nvSpPr>
            <p:cNvPr id="26" name="Elipsa 25"/>
            <p:cNvSpPr/>
            <p:nvPr/>
          </p:nvSpPr>
          <p:spPr>
            <a:xfrm>
              <a:off x="2143108" y="3533475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2143108" y="3500438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264431" y="5445224"/>
            <a:ext cx="8593279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Každá buňka v listu MS Excel má jednoznačné označení (např. první buňka vlevo nahoře je buňkou A1). Řádky jsou značené čísly a sloupce písmeny abecedy.</a:t>
            </a:r>
          </a:p>
        </p:txBody>
      </p:sp>
      <p:grpSp>
        <p:nvGrpSpPr>
          <p:cNvPr id="31" name="Skupina 30"/>
          <p:cNvGrpSpPr/>
          <p:nvPr/>
        </p:nvGrpSpPr>
        <p:grpSpPr>
          <a:xfrm>
            <a:off x="1043608" y="2937718"/>
            <a:ext cx="357190" cy="461665"/>
            <a:chOff x="2143108" y="3500438"/>
            <a:chExt cx="357190" cy="461665"/>
          </a:xfrm>
        </p:grpSpPr>
        <p:sp>
          <p:nvSpPr>
            <p:cNvPr id="32" name="Elipsa 25"/>
            <p:cNvSpPr/>
            <p:nvPr/>
          </p:nvSpPr>
          <p:spPr>
            <a:xfrm>
              <a:off x="2143108" y="3533475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TextovéPole 32"/>
            <p:cNvSpPr txBox="1"/>
            <p:nvPr/>
          </p:nvSpPr>
          <p:spPr>
            <a:xfrm>
              <a:off x="2143108" y="3500438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4716016" y="4361041"/>
            <a:ext cx="360040" cy="461665"/>
            <a:chOff x="4140522" y="3610277"/>
            <a:chExt cx="360040" cy="461665"/>
          </a:xfrm>
        </p:grpSpPr>
        <p:sp>
          <p:nvSpPr>
            <p:cNvPr id="35" name="Elipsa 11"/>
            <p:cNvSpPr/>
            <p:nvPr/>
          </p:nvSpPr>
          <p:spPr>
            <a:xfrm>
              <a:off x="4143372" y="3643314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4140522" y="3610277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</p:grpSp>
      <p:sp>
        <p:nvSpPr>
          <p:cNvPr id="42" name="TextovéPole 41"/>
          <p:cNvSpPr txBox="1"/>
          <p:nvPr/>
        </p:nvSpPr>
        <p:spPr>
          <a:xfrm>
            <a:off x="251520" y="6074132"/>
            <a:ext cx="8593279" cy="30777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Program MS Excel dokáže spolupracovat s databázemi a dokáže načítat data z internetu.</a:t>
            </a:r>
          </a:p>
        </p:txBody>
      </p:sp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9556" b="30095"/>
          <a:stretch/>
        </p:blipFill>
        <p:spPr bwMode="auto">
          <a:xfrm>
            <a:off x="259379" y="1750218"/>
            <a:ext cx="4415817" cy="3855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MS EXCEL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292080" y="2191504"/>
            <a:ext cx="3637638" cy="310854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Šablony dokumentů MS Excel</a:t>
            </a:r>
            <a:endParaRPr lang="cs-CZ" sz="1400" b="1" dirty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Šablony nám pomáhají při výběru stylu sešitu s přednastavenými hodnotami.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Hlavní nabídka šablon MS Excel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Tato nabídka zahrnuje šablony typu: formuláře, faktury, grafy, atd.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Dostupné šablony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Nabídka dostupných šablon zobrazuje šablony nainstalované v počítači. Další šablony dokumentů si můžeme stáhnout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z webu office.com.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Šablony na webu office.com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Pokud jsme připojeni k internetu, můžeme si zde vyhledat další šablony.</a:t>
            </a: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51520" y="5805264"/>
            <a:ext cx="8678198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Používání šablon ušetří čas díky nastaveným parametrům a stylům. Usnadní nám to práci se strukturou celého dokumentu. Sešit </a:t>
            </a:r>
            <a:r>
              <a:rPr lang="cs-CZ" sz="1400" smtClean="0">
                <a:latin typeface="Arial" pitchFamily="34" charset="0"/>
                <a:cs typeface="Arial" pitchFamily="34" charset="0"/>
              </a:rPr>
              <a:t>excel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můžeme ukládat s koncovkou: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xls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xlsx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pdf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Acrobat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reader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).</a:t>
            </a:r>
          </a:p>
        </p:txBody>
      </p:sp>
      <p:grpSp>
        <p:nvGrpSpPr>
          <p:cNvPr id="18" name="Skupina 17"/>
          <p:cNvGrpSpPr/>
          <p:nvPr/>
        </p:nvGrpSpPr>
        <p:grpSpPr>
          <a:xfrm>
            <a:off x="5004048" y="2823319"/>
            <a:ext cx="357190" cy="461665"/>
            <a:chOff x="4143372" y="2610145"/>
            <a:chExt cx="357190" cy="461665"/>
          </a:xfrm>
        </p:grpSpPr>
        <p:sp>
          <p:nvSpPr>
            <p:cNvPr id="19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5008009" y="3429000"/>
            <a:ext cx="357190" cy="461665"/>
            <a:chOff x="4143372" y="2610145"/>
            <a:chExt cx="357190" cy="461665"/>
          </a:xfrm>
        </p:grpSpPr>
        <p:sp>
          <p:nvSpPr>
            <p:cNvPr id="46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251520" y="1340768"/>
            <a:ext cx="357190" cy="461665"/>
            <a:chOff x="4143372" y="2610145"/>
            <a:chExt cx="357190" cy="461665"/>
          </a:xfrm>
        </p:grpSpPr>
        <p:sp>
          <p:nvSpPr>
            <p:cNvPr id="43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TextovéPole 43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3494730" y="2607295"/>
            <a:ext cx="357190" cy="461665"/>
            <a:chOff x="4143372" y="2610145"/>
            <a:chExt cx="357190" cy="461665"/>
          </a:xfrm>
        </p:grpSpPr>
        <p:sp>
          <p:nvSpPr>
            <p:cNvPr id="49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TextovéPole 49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010859" y="4551511"/>
            <a:ext cx="357190" cy="461665"/>
            <a:chOff x="4143372" y="2610145"/>
            <a:chExt cx="357190" cy="461665"/>
          </a:xfrm>
        </p:grpSpPr>
        <p:sp>
          <p:nvSpPr>
            <p:cNvPr id="52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2630634" y="3759423"/>
            <a:ext cx="357190" cy="461665"/>
            <a:chOff x="4143372" y="2610145"/>
            <a:chExt cx="357190" cy="461665"/>
          </a:xfrm>
        </p:grpSpPr>
        <p:sp>
          <p:nvSpPr>
            <p:cNvPr id="55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TextovéPole 55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MS EXCEL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158" y="2928934"/>
            <a:ext cx="8429684" cy="132343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1.    K čemu slouží program MS Excel?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    Co je to šablona sešitu?</a:t>
            </a:r>
          </a:p>
          <a:p>
            <a:pPr marL="457200" indent="-457200">
              <a:buAutoNum type="arabicPeriod" startAt="3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Odkud můžeme stahovat další šablony sešitů?</a:t>
            </a:r>
          </a:p>
          <a:p>
            <a:pPr marL="457200" indent="-457200">
              <a:buAutoNum type="arabicPeriod" startAt="3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Jaké koncovky mohou mít soubory uložené programem MS Excel?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57158" y="1785926"/>
            <a:ext cx="1697901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Závěrečný test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1" name="Picture 7" descr="C:\Users\Palmexman\AppData\Local\Microsoft\Windows\Temporary Internet Files\Content.IE5\MP72EBGR\MC90044172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51116" y="1355588"/>
            <a:ext cx="1857388" cy="1857388"/>
          </a:xfrm>
          <a:prstGeom prst="rect">
            <a:avLst/>
          </a:prstGeom>
          <a:noFill/>
        </p:spPr>
      </p:pic>
      <p:sp>
        <p:nvSpPr>
          <p:cNvPr id="1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57290" y="600076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Radek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Mareška</a:t>
            </a:r>
            <a:r>
              <a:rPr lang="cs-CZ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1711</TotalTime>
  <Words>387</Words>
  <Application>Microsoft Office PowerPoint</Application>
  <PresentationFormat>Předvádění na obrazovce (4:3)</PresentationFormat>
  <Paragraphs>57</Paragraphs>
  <Slides>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Vlnění</vt:lpstr>
      <vt:lpstr>Snímek 1</vt:lpstr>
      <vt:lpstr>MS EXCEL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233</cp:revision>
  <dcterms:created xsi:type="dcterms:W3CDTF">2013-01-16T20:09:48Z</dcterms:created>
  <dcterms:modified xsi:type="dcterms:W3CDTF">2015-07-16T20:00:27Z</dcterms:modified>
</cp:coreProperties>
</file>