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6"/>
  </p:notesMasterIdLst>
  <p:sldIdLst>
    <p:sldId id="276" r:id="rId2"/>
    <p:sldId id="256" r:id="rId3"/>
    <p:sldId id="257" r:id="rId4"/>
    <p:sldId id="27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MS Word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III/2/VT/2/2/30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Software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 programem Microsoft Word.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Šablona, životopis, formulář, úprava textu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PC, DTP, metodické pokyny jsou součástí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materiálu.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fotografiemi a 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5.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9773" y="1700807"/>
            <a:ext cx="4310146" cy="34250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5357850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MS WORD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4048" y="1976060"/>
            <a:ext cx="3853662" cy="289310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Program Microsoft Word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Slouží k editaci a pokročilým úpravám textu. Do textu lze také vkládat obrázky </a:t>
            </a:r>
            <a:r>
              <a:rPr lang="cs-CZ" sz="1400" dirty="0" err="1">
                <a:latin typeface="Arial" pitchFamily="34" charset="0"/>
                <a:cs typeface="Arial" pitchFamily="34" charset="0"/>
              </a:rPr>
              <a:t>W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ordart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a fotografie nebo tvary.</a:t>
            </a: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Okno programu s novým dokumentem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 spuštění programu se zobrazí okno </a:t>
            </a:r>
          </a:p>
          <a:p>
            <a:r>
              <a:rPr lang="cs-CZ" sz="1400" smtClean="0">
                <a:latin typeface="Arial" pitchFamily="34" charset="0"/>
                <a:cs typeface="Arial" pitchFamily="34" charset="0"/>
              </a:rPr>
              <a:t>s novým dokumentem.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Pás karet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Nabídka nástrojů pro úpravu textu, stylů písma a celého dokumentu.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Plocha prázdného dokumentu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Zde můžeme vkládat text, obrázky a tvary.</a:t>
            </a:r>
          </a:p>
        </p:txBody>
      </p:sp>
      <p:grpSp>
        <p:nvGrpSpPr>
          <p:cNvPr id="24" name="Skupina 23"/>
          <p:cNvGrpSpPr/>
          <p:nvPr/>
        </p:nvGrpSpPr>
        <p:grpSpPr>
          <a:xfrm>
            <a:off x="4718866" y="3064897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4716016" y="3683352"/>
            <a:ext cx="360040" cy="461665"/>
            <a:chOff x="4140522" y="3610277"/>
            <a:chExt cx="360040" cy="461665"/>
          </a:xfrm>
        </p:grpSpPr>
        <p:sp>
          <p:nvSpPr>
            <p:cNvPr id="12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254370" y="1239143"/>
            <a:ext cx="357190" cy="461665"/>
            <a:chOff x="4143372" y="2610145"/>
            <a:chExt cx="357190" cy="461665"/>
          </a:xfrm>
        </p:grpSpPr>
        <p:sp>
          <p:nvSpPr>
            <p:cNvPr id="23" name="Elipsa 22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1617127" y="1916832"/>
            <a:ext cx="357190" cy="461665"/>
            <a:chOff x="2143108" y="3500438"/>
            <a:chExt cx="357190" cy="461665"/>
          </a:xfrm>
        </p:grpSpPr>
        <p:sp>
          <p:nvSpPr>
            <p:cNvPr id="26" name="Elipsa 25"/>
            <p:cNvSpPr/>
            <p:nvPr/>
          </p:nvSpPr>
          <p:spPr>
            <a:xfrm>
              <a:off x="2143108" y="3533475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143108" y="3500438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0" name="TextovéPole 29"/>
          <p:cNvSpPr txBox="1"/>
          <p:nvPr/>
        </p:nvSpPr>
        <p:spPr>
          <a:xfrm>
            <a:off x="264431" y="5733256"/>
            <a:ext cx="8593279" cy="73866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Microsoft Word je nejrozšířenější textový editor. Soubory vytvořené v tomto programu mají koncovky: doc,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docx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 Vytvořené texty můžeme také uložit jako soubory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pdf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Acrobat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reader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), nebo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html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pro internetové prohlížeče. Program umožňuje přímý tisk a jeho pokročilá nastavení.</a:t>
            </a:r>
          </a:p>
        </p:txBody>
      </p:sp>
      <p:grpSp>
        <p:nvGrpSpPr>
          <p:cNvPr id="31" name="Skupina 30"/>
          <p:cNvGrpSpPr/>
          <p:nvPr/>
        </p:nvGrpSpPr>
        <p:grpSpPr>
          <a:xfrm>
            <a:off x="1043608" y="2937718"/>
            <a:ext cx="357190" cy="461665"/>
            <a:chOff x="2143108" y="3500438"/>
            <a:chExt cx="357190" cy="461665"/>
          </a:xfrm>
        </p:grpSpPr>
        <p:sp>
          <p:nvSpPr>
            <p:cNvPr id="32" name="Elipsa 25"/>
            <p:cNvSpPr/>
            <p:nvPr/>
          </p:nvSpPr>
          <p:spPr>
            <a:xfrm>
              <a:off x="2143108" y="3533475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2143108" y="3500438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4716016" y="4361041"/>
            <a:ext cx="360040" cy="461665"/>
            <a:chOff x="4140522" y="3610277"/>
            <a:chExt cx="360040" cy="461665"/>
          </a:xfrm>
        </p:grpSpPr>
        <p:sp>
          <p:nvSpPr>
            <p:cNvPr id="35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8845" b="34272"/>
          <a:stretch/>
        </p:blipFill>
        <p:spPr bwMode="auto">
          <a:xfrm>
            <a:off x="259773" y="1774966"/>
            <a:ext cx="4415423" cy="36095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MS WORD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92080" y="2191504"/>
            <a:ext cx="3637638" cy="3108543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Šablony dokumentů MS Word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Šablony nám pomáhají při výběru stylu dokumentu s přednastavenými hodnotami.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Hlavní nabídka šablon MS Word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Tato nabídka zahrnuje šablony typu: životopis, dopis, faktura, formuláře, atd.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Dostupné šablony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Nabídka dostupných šablon zobrazuje šablony nainstalované v počítači. Další šablony dokumentů si můžeme stáhnout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 webu office.com.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Šablony na webu office.com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Pokud jsme připojeni k internetu, můžeme si zde vyhledat další šablony.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1520" y="5805264"/>
            <a:ext cx="8678198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Používání šablon ušetří čas díky nastaveným parametrům a stylům. Usnadní nám to práci se strukturou celého dokumentu.</a:t>
            </a:r>
          </a:p>
        </p:txBody>
      </p:sp>
      <p:grpSp>
        <p:nvGrpSpPr>
          <p:cNvPr id="18" name="Skupina 17"/>
          <p:cNvGrpSpPr/>
          <p:nvPr/>
        </p:nvGrpSpPr>
        <p:grpSpPr>
          <a:xfrm>
            <a:off x="5004048" y="2823319"/>
            <a:ext cx="357190" cy="461665"/>
            <a:chOff x="4143372" y="2610145"/>
            <a:chExt cx="357190" cy="461665"/>
          </a:xfrm>
        </p:grpSpPr>
        <p:sp>
          <p:nvSpPr>
            <p:cNvPr id="1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5008009" y="3429000"/>
            <a:ext cx="357190" cy="461665"/>
            <a:chOff x="4143372" y="2610145"/>
            <a:chExt cx="357190" cy="461665"/>
          </a:xfrm>
        </p:grpSpPr>
        <p:sp>
          <p:nvSpPr>
            <p:cNvPr id="46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251520" y="1340768"/>
            <a:ext cx="357190" cy="461665"/>
            <a:chOff x="4143372" y="2610145"/>
            <a:chExt cx="357190" cy="461665"/>
          </a:xfrm>
        </p:grpSpPr>
        <p:sp>
          <p:nvSpPr>
            <p:cNvPr id="43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3347864" y="2420888"/>
            <a:ext cx="357190" cy="461665"/>
            <a:chOff x="4143372" y="2610145"/>
            <a:chExt cx="357190" cy="461665"/>
          </a:xfrm>
        </p:grpSpPr>
        <p:sp>
          <p:nvSpPr>
            <p:cNvPr id="4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5010859" y="4551511"/>
            <a:ext cx="357190" cy="461665"/>
            <a:chOff x="4143372" y="2610145"/>
            <a:chExt cx="357190" cy="461665"/>
          </a:xfrm>
        </p:grpSpPr>
        <p:sp>
          <p:nvSpPr>
            <p:cNvPr id="52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2630634" y="3573016"/>
            <a:ext cx="357190" cy="461665"/>
            <a:chOff x="4143372" y="2610145"/>
            <a:chExt cx="357190" cy="461665"/>
          </a:xfrm>
        </p:grpSpPr>
        <p:sp>
          <p:nvSpPr>
            <p:cNvPr id="55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MS WORD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2928934"/>
            <a:ext cx="8429684" cy="132343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K čemu slouží program MS Word?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Co je to šablona dokumentu?</a:t>
            </a:r>
          </a:p>
          <a:p>
            <a:pPr marL="457200" indent="-457200">
              <a:buAutoNum type="arabicPeriod" startAt="3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Odkud můžeme stahovat další šablony dokumentů?</a:t>
            </a:r>
          </a:p>
          <a:p>
            <a:pPr marL="457200" indent="-457200">
              <a:buAutoNum type="arabicPeriod" startAt="3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Jaké 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koncovky mohou mít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soubory uložené programem MS Word?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51116" y="1355588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1681</TotalTime>
  <Words>364</Words>
  <Application>Microsoft Office PowerPoint</Application>
  <PresentationFormat>Předvádění na obrazovce (4:3)</PresentationFormat>
  <Paragraphs>57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Vlnění</vt:lpstr>
      <vt:lpstr>Snímek 1</vt:lpstr>
      <vt:lpstr>MS WORD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230</cp:revision>
  <dcterms:created xsi:type="dcterms:W3CDTF">2013-01-16T20:09:48Z</dcterms:created>
  <dcterms:modified xsi:type="dcterms:W3CDTF">2015-07-16T19:59:14Z</dcterms:modified>
</cp:coreProperties>
</file>