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"/>
  </p:notesMasterIdLst>
  <p:sldIdLst>
    <p:sldId id="276" r:id="rId2"/>
    <p:sldId id="257" r:id="rId3"/>
    <p:sldId id="266" r:id="rId4"/>
    <p:sldId id="27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9" autoAdjust="0"/>
    <p:restoredTop sz="94684" autoAdjust="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4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Kancelářské balíčky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III/2/VT/2/2/29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Software počítače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seznámí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 kancelářskými balíčky. 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OpenOffice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LibreOffice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, Microsoft Office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Metodické 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5. – 6.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i.kinja-img.com/gawker-media/image/upload/s--5Cs4sd0w--/18mng0ub1ua0f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722"/>
          <a:stretch/>
        </p:blipFill>
        <p:spPr bwMode="auto">
          <a:xfrm>
            <a:off x="251520" y="2852936"/>
            <a:ext cx="3502889" cy="18325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http://skamilinux.hu/wp-content/uploads/2014/06/LibreOffice-4-available-download-free-linux-tutoria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86" t="25906" r="6869" b="34957"/>
          <a:stretch/>
        </p:blipFill>
        <p:spPr bwMode="auto">
          <a:xfrm>
            <a:off x="251520" y="5013176"/>
            <a:ext cx="3707904" cy="1077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encrypted-tbn3.gstatic.com/images?q=tbn:ANd9GcRzj9fYpAcg8Z7PWiZXdKF5uoPHMQM8XWSzoQMOXm--Uzpo5lxNp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975" y="1349895"/>
            <a:ext cx="2286000" cy="1143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14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KANCELÁŘSKÉ BALÍČKY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29124" y="1700808"/>
            <a:ext cx="4500594" cy="353943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Kancelářské balíčky jsou všestranným pomocníkem a užitečným nástrojem.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Obsahují několik programů. My si uvedeme tři nejpoužívanější.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OpenOffice.org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Textový editor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Writer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Tabulkový kalkulátor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Calc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Nástroj pro prezentace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Impress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Microsoft Office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Textový editor 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MS Word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Tabulkový kalkulátor 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MS Excel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Nástroj pro prezentace 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MS PowerPoint</a:t>
            </a:r>
          </a:p>
          <a:p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LibreOffice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Textový editor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Writer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Tabulkový kalkulátor </a:t>
            </a:r>
            <a:r>
              <a:rPr lang="cs-CZ" sz="1400" b="1" dirty="0" err="1">
                <a:latin typeface="Arial" pitchFamily="34" charset="0"/>
                <a:cs typeface="Arial" pitchFamily="34" charset="0"/>
              </a:rPr>
              <a:t>Calc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Nástroj pro prezentace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Impress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429124" y="5509112"/>
            <a:ext cx="4500594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Balíčky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OpenOffice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LibreOffice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jsou ke stažení zdarma. Balíček Microsoft Office je placený.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4139952" y="2564904"/>
            <a:ext cx="357190" cy="461665"/>
            <a:chOff x="4143372" y="2610145"/>
            <a:chExt cx="357190" cy="461665"/>
          </a:xfrm>
        </p:grpSpPr>
        <p:sp>
          <p:nvSpPr>
            <p:cNvPr id="1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4142802" y="3429000"/>
            <a:ext cx="357190" cy="461665"/>
            <a:chOff x="4143372" y="2610145"/>
            <a:chExt cx="357190" cy="461665"/>
          </a:xfrm>
        </p:grpSpPr>
        <p:sp>
          <p:nvSpPr>
            <p:cNvPr id="46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755576" y="2679303"/>
            <a:ext cx="357190" cy="461665"/>
            <a:chOff x="4143372" y="2610145"/>
            <a:chExt cx="357190" cy="461665"/>
          </a:xfrm>
        </p:grpSpPr>
        <p:sp>
          <p:nvSpPr>
            <p:cNvPr id="4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4139952" y="4293096"/>
            <a:ext cx="357190" cy="461665"/>
            <a:chOff x="4143372" y="2610145"/>
            <a:chExt cx="357190" cy="461665"/>
          </a:xfrm>
        </p:grpSpPr>
        <p:sp>
          <p:nvSpPr>
            <p:cNvPr id="52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1910554" y="4941168"/>
            <a:ext cx="357190" cy="461665"/>
            <a:chOff x="4143372" y="2610145"/>
            <a:chExt cx="357190" cy="461665"/>
          </a:xfrm>
        </p:grpSpPr>
        <p:sp>
          <p:nvSpPr>
            <p:cNvPr id="55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835696" y="1052736"/>
            <a:ext cx="357190" cy="461665"/>
            <a:chOff x="4143372" y="2610145"/>
            <a:chExt cx="357190" cy="461665"/>
          </a:xfrm>
        </p:grpSpPr>
        <p:sp>
          <p:nvSpPr>
            <p:cNvPr id="58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" name="AutoShape 6" descr="data:image/jpeg;base64,/9j/4AAQSkZJRgABAQAAAQABAAD/2wCEAAkGBxQTEhQUEhMWFhQXGBoVFRgXFxcdGBQVFhQZGBoXGBcZHCggGRolHRUXITEhJSkrLi4uGB8zODMsNygtLysBCgoKDg0OFxAQGi0kHCQtLCwsLiwuLCwuLCwsLCwsLCwsLCwsLCwsLCwsLCwsLCwsLCwsLCwsLCw0LCwsLCwsLf/AABEIALABHgMBEQACEQEDEQH/xAAcAAEAAgIDAQAAAAAAAAAAAAAABgcEBQIDCAH/xABSEAABAwIDBAQGDAoIBQUAAAABAAIDBBEFEiEGEzFRB0FhcRQiMlKBkRUjNUJicpKxsrPB0RYkMzRTc3ShosIIQ4OUw9Ph8BdjgrTSJTZVdfH/xAAbAQEAAwEBAQEAAAAAAAAAAAAAAQUGBAMCB//EAD0RAQABAgIDDAkEAQQDAAAAAAABAgMEEQVRcRIVITEzQVKRobHB0QYTFCIyNFNhgSRy4fDCI0Ni0hZCsv/aAAwDAQACEQMRAD8AvFAQEBAQEBAQEBAQEBAQEBAQEBAQEBAQEBAQEBAQEBAQEBAQEBAQEBAQEBAQEBAQEBAQEBB1TTtZq4gXNtef+wvO5eotxnXMRtTTTVVwRDq9kI/PavH23D/Up64ffqbmo9kI/PCe3Yf6lPXB6m5qPZCPz2+tPbsN9Snrg9Tc6J7Ix+e31qPb8L9SnrhPqLnRl89kov0jfWo3wwv1aeuD1F3oy745g4XBBHMFdVNdNcZ0znDzmJicpdi+kCAgICAgICAgICAgICAgICAgICAgICAgICAgICDAxQ+R8Y/VvVRpicrVEx0v8anRh+OrZ4w1xnI4ut6Vj4xF6eDdT1uyKI5ocfCx549a+pu3eeZPVTqcTUjzh615zXXPPL69XOpwM484etfPvJiidTqc8HgbrwuRPO9Ihyw+cskAHB2hHaBcHv0V56OYiuL82c/dmO2Hji6Im3uuePPJJ4nXC2yqc0BAQEBAQEBAQEBAQEBAQEBAQEBAQEBAQEBAQEGuxc6M+Mfq3qm03OVin93+NTow3xVbPGGqdxZ8b7Cs5of523+e6XXd5OrZ4w3MNMCFvFY7PBAmcj54IEzGtxmENDLcz8yzfpN8vRP/AC8JduC46tjVQn2xnefolUvo/wDORsnudmJ5Gr8d8JVTmzVvpnJTMR+Mxjme0DT96qq9NYSirczU6Ywl2XA47H8L1D718b+4PpT1Pr2K79nE7QRfC9X+qjf7B656pT7Dd+3W+HaOL4XyVMacwmuepPsF77dbaRyAq4cTsQEBAQEBAQEBAQEBAQEBAQEBAQEBAQEGsxo6M+P/AIb1R6fnLD0/u/xqdOFjOqrZ4w1gPjM+N9hWf0Pw421+f/mXXe5Or+88JDT8FvFW7UBBp9oT4rO8/Ms56S/L0fu8Jd2B+KrY0VM721nefoOVN6Px+sjZV3O3Fx/oVfjvhIq4+0O7h+8gLX6RnLC3Niqw/DdpRd79dNSTYd6/PsPYrxF2LdPHK8mYppmZ4oc/BJT7z+IK3/8AHsV9ut4e2WNc9UuLqGXzP3hTvBivt1pjHWNc9TVvkuFVRTwrDJOsGfcL9LZNtEBAQEBAQEBAQEBAQEBAQEBAQEBAQEBBqcfPis+P/I5UHpHOWFpn/lHdLswUe/Vs8YaqJ3jM7/sKz2hKs8bb/PdLrvxlaq/vPCTU/BfoCodqAg0m05sxnxv5Ss76Rxnh6P3eErDR/wAdWxHqF/tzO8/QcqnQMZYuNk9zuxkZWKvx3wk+In8Xf3D6QWp0n8pd2KnC8tSi8LvbGfGHzFY/Q0frLf57pXGIj/Rr2JnSxiw0W/Z92PhFjogqveaej7F+dxTwtjksTBPJC/RGPltkQICAgICAgICAgICAgICAgICAgICAgINLtO6zGfrP5Hqg9Iozwsfujul3aPjO5Vs8YaWCcBzSeAOvqKzGirtFjF0XK5yiM+7J337c1W6qY40gixiIDy/4XfctpvvgvqR2+Sr9kvdHu83P2ah8/wDhd9yb74L6kdvkeyXuj3eb57Nw+ePU77lMaWwc/wC5Hb5Hsl7o9zJqI2yMLTYgj/ZBXXdtW79uaK4zpl40V1UVZxxwi3sa6Kdg4tJOU8/Edoe1Z/B6PrwmPp56Zicp/HFP371ndxNN7DVa+DOPzDd4p+bP7h9IK40lEzhbkRqcOE5alqsNws3DnDXiBy/1VfonRXqMrt34+aNX89zoxeL3fuUcXP8Af+O9It+yMAPe1vLMQL+tXdVyin4piHDTRVV8MTLrkxSGx9tj+W3718TftZfFHXD7ixd6M9UqpEn2/MsPTTwthuVnYJ5IW+YptkBAQEBAQEBAQEBAQEBAQEBAQEBAQEBBrscoTLHZvlA5m8ri4t6QSFw6RwntVibccfHG10YW96q5up4uKUOfG9ps5jgfin5xosVc0fiKZym3PUvabluqM4qjrfMzvNd8l33Lz9hv9CrqlO6o6UdcPhzea75LvuX1GAxH06uqTd0dKOuHEsd5rvku+5fXsOJ+nV1Sn1lHSjrhtsFxF8ZDXBxZ1eK7xf3cFfaLxOJs5Wr1FW45pyng/juV2MsW6/fomM9scKUhocFpVS7BHpZBg4pViFmYMc9x0a1oJue23Adq58Tf9TRuopmZ5oh7WLPrass4iNcq9xB80ry+Rri4/BdYDkBbQLJXreKvVzXXTVnslpbM2LVO5pqjLbDAfTv8x3yT9yiMLe6E9UvaL9rpx1w+0uHSPcBlcOZIIAB4m5H7l2YfA3K6oiaZiOfOMu98X8bZt0TO6iZ1ROazsHjs1apkWzQEBAQEBAQEBAQEBAQEBAQEBAQEBAQEBB0yQAoOkwsHEj1hMzJ83bPOHrCjOE5fZ8MTOY9YTOEZAhZzHrCbqNZky422Ujmg4S26zZM8hhPp2HiR6wo3Ua05TqcfBY+Y9YTONZlLkylZfQgpmhmxtA4KRzQEBAQEBAQEBAQEBAQEBAQEBAQEBAQEBBHtqa5zbRtJAIu62hOtgL8tDf0dqotNYyuzTFFHBnzrHAWKa5mqebiRR0luQ9AWT3dc866il1OlHMfuU+8+4pl1FwPL9y+oiqeB9cMJFs/huUh7mjN1fB/1Wt0ZoyLMRcufF3fyosbjpue5RPu9/wDHelPhTWuYxzvGffKOs2BJPdpxVtNymKopmeGeL8K6KKppmqI4I43bUVDWNLnGzRxPLW32pXXFFO6qnKCmmap3Mcbrq4WSsLXDM0j/AGQftUXLdF2iaauGJTRXVbqiqngmFbY9hr6d9nElh8h3PsPIrKYzA3MPXlHDTzT5tPg8TRiKc+Krnhp3zDmuWLdersd0RLpadbtNiOBGhB7wvWnOmdUvueLKeJYexeNPljyyG7mHLfrcLAgnt6vQtNgL83rWdXHHAyuk8NTZu+5xTGeWpLQV3K59QEBAQEBAQEBAQEBAQEBAQEBAQEBAQEEQ2xd7Y34o+k5Zf0g+OjZK50ZHuVbfJgYBEHPfcA6Ntcdrl6+j9Ebm5MxqNJ1VRFEROvwSluFMt5I9QWi3MalRu6tcvowlnIeoJuY1G7q1uvFKltLEZMtzfK0c3G9rnqGi58XiYw9ua5jN7YbDzfuRRE5eSG4XXPfVtkebuObuAynQDqCoNH3672NiuueHKe5dY21RawlVFEcHB3wl+NPvSSH4P2hXuP8AlrmxT4Pl6NqL7M466N7YnXLHGzfgnjb4qqNE42rdRZq4Y5vt/C10jg6aqZvU8Exx/f8AlOsgeFolAxzhoQyQXbunDJ47dcevyiqHTHx0T9mj0LyNcffwd2w/v+8fMvfQ/JVbfCHLprlKNiw4+Ct1M5ICAgICAg63TtDg0uAceDbi57hx6kHYg63TtDg0uAceAJFz3DrQdIxGIzGDeM3wbvDHmGcMvbNl42vpdBlICAgICAgICDT0m1FJLUupY6hj52glzGkkjL5VyBa46xe6DcICAgIIZtq721vxB9Jyy+n+Ut7J713ov4Ktvgxdlj47/wDp/mXRoD4K9sPjS3/p+fBOouC0Cnc0Eb27/N2/rG/RcqrTHy/5hZaK5edk+CI4QPbmd5+i5U2h/mo2T3LPSXy9X474TPGj+Jy/FH0gtHj/AJa5sUuC+Yo2q9w53t8XxvsKzmjI/U0NHjo/TXNnitXDT4oWuZFmIK76RvziL9WfplUOmPio2NFoXkq9vg+7FDj6PtXtobk69vhDl0zylOxYMfBXCnckBAQEBAQU50pwSnFo5qf8tS0XhbB54hqTnZprqxz9Ovh1oLXwnEmVEEc8Z9rkYJGnkHC+vaOB7kFP0dU6qxyhrifa5pqmGm7aemgc0PHxnukKCyYqyl9lXwiD8bFKJHTZW2MO9DRHmvmvm14W04oMfEtt2NqH01NTz1c0f5UQNbkhPU18j3Bod2C/XyQc6zbWOGkjqp4J4mvlEJjka1skbi9zMzwXWDPFve/AgoOWH7aRSMnmkhnp6aJucTzx5GTMJIzRjVxBsCAQCQ5umqDWO6RwI/CDh9cKXjvzGywZ+kMefPu7a5rcNUG6xja6mgpY6nMZGSlrYGxDM+d8nkMjbpdx7bcEHPZ/Hn1Dnslo6imcwNcN8GZXhxI8VzHEEi2o6rjmg0//ABBbIX+B0dVVxRktdNC1m7cRxEbnuBkt8EcrXugym7axTUTqmminms4xPijYN/DJbUSMLhlLdL69el0ES6K8f3OGRtbh9XIWNdIZI4mltQ99RlO7cXgvdaS5vbSN3IIMro92znkgeJaerkdnqH797RuWhmdzYnPzXaRlDLAaFBIcNxaffua+TM0PygFjWhwdKY7sIuXWsXE9QFiHXDgEsQEEI25PtrPifzFZnT3KUbJ717onk6tvgxtlD47/APp+1e+gfgubY8Xnpf8A2/z4J5EdFfqZzugjm3Z/F2/rG/RcqrTHy/5hZaK5edk+CIYS725nxv5Hqn0NH6qNkrPSPy9X474THaA/iM3xPmIWjxnDh69imwHzNvaraknyPY+18pvbn1fas1hrsWbtNcxxNTiLXrbVVvPLOEypduY2ixhl/g/8ldb7WtUqPeW70qe3yd//ABAi/Qy/wf8Akm+1nVP9/JvLd6VPb5I3tNjDaqRj2sc0Nbls61yc1+oqrx+LpvzTNMcSzwGEqw1FVNUxOc58DabGDU+j53Kx0Nydf7vCFVpjlKUrpNoqd7922QF1wPSctr9YBzss4gB2dlicwvcKht0BAQEBAQQWrF9o4geHsc//ALlBFaqslo21WCxXEk0zW0J82lqy4vPdHlkF+3sQbzG8OZT4lgEEQsyIVEbe5tMBc9vWgzaf/wByS/8A1rf+5CDh0Ovb4NUMdbwhtXP4SPfbwyGxPXa1tewoOXTFG19HC1wBa6sp2uHUQXkEFB96Zm/+nAuF4W1EDpwBxhEgzacr5UEwqaqIQOkc5u5yFxdcZN3lve/C1kFa7H7LmswOjYZHwSxyuqaR/F0ZEshjJaT4zcrr25EIM6PHa57cQw2paw1jKOSWCWC4bKHMcxpLT5D8xbp36aahu+iqaJ2E0e5Is2INdbqkH5QHkc1z6b9aDUbGkOrcckiIMBkY1pHkmZkBEtj1nMRdBseh73Ho/iv+ueg6uiF34i8cqmoB7DvnH7QglsGHRMILWAEXy8bMvxyDg2/ZZBlICCC7en26P4n8xWb058dGye9faI5Orb4I9TVL2Elji0nja3V3hVVjF3bETFucs1jdsW7uW7jPJmjHan9M71N+5e2+uK6fc8PYcP0I7fN9OP1P6Z3qb9yb6Yrp9x7Bh+h3+bDrsVllAEkhcAbgG1r89Avi7jL96NzXVnD3s4W1anOinKXPAWl0zbdV3HuyuaPWXadx5Lv0Pan1+65ohy6UqppsTGvKO2J8O1ZMUIdGWuFwQQQesEWIWmmmJjKeJm6appmJjjhBcQ2Kexx3UgLOoPvcdlxxVLd0RnVnRVwfdf29NU7mPWUzn9mJ+C03Nnrd/wCC8t57nSjtfe/Nnoz2eb7+C8vwfln/AC1G813px1Sjfm1qnqjzcvwYl5N+Wf8ALTea7046p80b8W9U9Uf9m62fwd7MweBYjL4ridLG+paNdVZ4HCVYaiqmqc85z7IVmOxVN+qJpz/vWyqTZuQTOkc4ePYPOZxBa1sDRu4zpG4+Di9vP99lau5wpWgICAgICDXuwaE1Qqy078RGAOzOtuy7Ply3y8eu10H2owaF9RFUujBmia5kb9bta+2YW4Hh6LnmUHGuwSGWeCokaTLT59y7M4Zd43K7xQbOuOYKA3BYRVGrDTvzFuC7M626z58uW+XiONroNXjGw1JUTGctkjmIs+SCV8TngC3j5CM3edUGR+CNL4PHTbs7mOQTMBe++8Dy/MX5szjmcTqetBuKmnbIxzJGh7HAtc1wBa5pFiCDxBQRJnRlQDTJKYgcwgM8xgve/wCTLrWv1cEG22hwKlqY44pjkEbg+LdyGJ0ZDSwFpYRYZXEW4IOWzmzFNR53QNcXy2Mkj3ukkksNLveSbDkNEGtrejyifI+QNliMhzSiGaSNkhPEuYxwGvXayDc4RQU0EIp6dsbIwCAxhHXxPG5J6ydUHbgmExUsDIIG5YmXDGlxdYFxcdXEk6koNZQbGUsNU6qibIx7nOkc1srxEZHtLXPMV8tyHHqQSFAQEGpxjBY5yHPBLgLCxI0vfgFy38HavzE3Izy+7osYu7ZiYonjac7KM5H5RXPvThej2y9988Rr7IPwVZyPrKnenC9Htk3yxGvsh8/BRnwvlFTvVhej2yb5YjXHVDj+CTPhfKKb2Ybo9s+ZvniNcdUNnhuBtj8kW6zzJ5knUrst2qLdO5ojKHJdvV3at1XOct5G2wXo8wtCDjuRyQNyOSBuRyQfRGEHNAQEBAQEBAQQTbTpRpKFzomg1FQOMbCA1h5SSG4aewAkdYQVrX9N1c5x3bKaJvUC173elxeAfkhTkOim6a8RBF/Bn9hjcL+lsgTIT/ZLpjpqhwjqmeDSHQOLs0LjyL7AsPeLdqgWYCg+oKv6ZNvJKMMpaV2WeRud8nXFGSQMvJ7iDr1AHrIImBAcB6Ka6viFTJJGwSDM0zl7pZAdQ52hsDxFzfsQXR0f4M+gw6KnnLM0W9Lywkss6aSQEEgG2Vw4gKBSm0m1NZjVWKemLhC5xbDC12VrmC/tsx69BmN9G8AL8ZEi2c6HaulqqWoMtO4RysfI1peCGh2uUlnjemyDH6ZdrK6DENzHPJBCxjHR7s5d5mF3PJHleNdtjp4vDVBbOweITVGH001SLTPjBdpbNqQ19hwzNDXW+EoG+QEBAQfLIFkCyBZB9QEBAQEBAQEBAQEBAQEFa9Mu27qOJtNTuy1EzSS4cYYr2zDk5xuAeqzjxAQV90YdG5r/AMYqC5lKCQADZ87gfGAd1MB0LuJNwOanNK+sIwKmpWhtPBHEB5jQCe0u4uPaTdQhkV+HxTNLJomSNOhD2NcD6CEFM9KHRYyGN9VQNIY27poNSA3rfFfUAdbOXC1rGRk9B+2znEYfUOJ8UmmcTrZou6G/XYXc3sDh1BJFzKB5o6ZjmxeoB4ARNHY0wtNvW4+tSPSdMwNY0AWAAAHIAKBpNvnluGVxGh8Gm/fE4IKg/o+xA187iNW05t2ZpWX+ZTIv5QMeqoYpbb2Nj8pu3O1rsp5i40KDIQEBAQEBAQEBAQEBAQEBAQEBAQEBAQEHlra2d+IYvMAdZKkU0fXlY14haR2WGa3MlSl6bwugZBDHDEMrI2hjR2NFvWoQykBB8c0EEEXB0I5hB5Wx+E4Zism708GnEkYH6O4ka3uyOy+tSLi6VMcxGE0pw1srmPbI6QxwGX9HkvZhy6F3eoFG7R1lTLUvkrA4VBy5w+PI7RoDbssLeKB1aqUps3a/aLqiqf7i7/KTgQxMY2ox2SCVlRHUCBzHNlLqMtaIy0h137sZRa+t9E4BH9j8TroJXuw9sjpCyz93CZSGZgdWhpsL21RK1ujTaDF563JXMmbBu3m8lMY25wW5fGLBrq7S6IYvS9txW0VayKmmDIzA15BYx3jF8gJu4E8GhBaOzVU6WjppZDd8kET3mwF3Pja4mw4akqBibYbVQYdBvZyST4scbfLkdbg0fOToEFKVfSPi+ISmOja6PlHTszOA5vkcDbv8UKR9lg2liG8PhtuOj2SHT/lguJ7rILI6H9pqqtgn8MN5IZBHfJkcfEBOdosM1+wKBs9v9uYcNiBcN5O++6iBsTb3zj71g59fAIKhj2px3EnONKZcoNrU7Wsjb2GR3E9hcpHGp2hx7Di19Q6cNvb29rZInHzS8Xse5wKC3OjrbqPE4neKI6iO29jvcWPB7D1tPrB05EwJggjW1s+IF8UOHsjbnDjLUS3LYGggANZ755ubd3pQakbBVLheXGa4yc4yxjL9kYB07LoMPDMarMOroaLEJRUQVJLaapLQ14kHCOQDQkktHO7m66kAJ1jWKR0sEk8xtHG0vceuw6hzJNgBzKCB4Rh2I4ozwmpq5aKCTxoKenytfuz5L5JCCbkWNvm4IOjFKmuwR8c0tS+tw5zgybegGanzGweHDyh/+WBIKCxq2rLYXyxMMpEZexjTrKQ3M1rT8LQA9qCEtp8brPykkOHRH3sY309usFx8Rp7Qg7uhuoe/D3OlkfI/wiYF73FzjZ9hcnuQTpBA9p9oKqes9jcNc2ORrQ+qqXNzCna7yWtbwMhuDrz7yA66nYWtY0vp8Yq9+NRvi10TjyLLeKD6bcig2fR5tU+sjljqGCOspn7qoYOGbWz2jzXWPpB6rIKH6NfHxejLuuVzj8bdvd84CmUvUqhAgICDzV04NAxWftiiJ793b5gFMD0Js4SaSmJ47mO/fu2qB546Yfdio/sfqI1I9LRcB3D5lA0HSH7l137NN9W5BUv9Hv8APaj9R/itUi+1A89dP3ukz9mZ9bKphK7djfc+i/ZoPqWqEPP22+Iy4rixjjNxvfBacHg1rX5XPt2kOeewDkpHoHZXZuGggbBA2wGr3G2aV9tXvPWT+4aDQKBuEHWI2tLnWAJ1cQBc5Rpc9dgg8y3fjWMAFxDZpCAR/V00YJ05eI35Tu1SPSuG0EcETIoWBkbBla1o0AHznt61A+4hQxzxPilaHxvaWuaeBBQebdjpHYdjkcWY2bUOpHnz45H7tpPp3bvQpHppQCAgrrpY8eowiFusrq5kgA4iOKxe7uGYH0IOfS/7a2gor+LVVcbZBziYbuHrLT6EFgsaAAALAaAcgg0+2OHCooaqEjy4XhvY8NJafQ4A+hBqOiKvM2EUbjxawxeiF7o2/wALG+tBMEEB6Ffc937TP9YgnrnWBJ4DUoK96Fmb2mqa13l1lTLKSeIY12Vre4HNp2oLDQVPj+IjDsfkm4MqaNrnDqdI2UMB7w1n8RQVZSy+AYsC7QU9WQ6+lo2zFpPdkN+0FSl6qBvqFCH1AQEHl3pJqDWYvUCKzi6VtNH2uaGxfTupHp6mhDGNYODWho7gLfYoHmvph92Kj+x+ojUj0tFwHcPmUDQdIfuXXfs031bkFS/0e/z2o/Uf4rVIvtQPPXT97pM/ZmfWyqYSurZN1sNpCOIpYfqGqEPP/Q00OxalLtTaRw7Xbl/3lSPTagEGBtA4ilqCOIhkI792UHlXZGgqppmsoS8T5CQY5N27IAM3j5m6ajS6mRNfwS2i/SVf9+P+cnAH4JbRfpKv+/H/ADk4Bj0HRvi3hUU0sBcRNHJI900bnHLI1xcSXkuNgg9GKAQYONYtFSwvnneGRsF3E/uAHW4nQDrJQQ7YnDJqupdi1Ywsc5uSihdxp4Dfxz/zHgn0E8wAHVt9rjGBg8N5Un0iOO32ILEQddT5Dr+afmQQLoI9x4fjy/WuQWCggPQr7nu/aZ/rEEzxY+0Tfq3/AECgiXQoB7DUtv8AmX7989BOEFE/0hL+F0tuO5fe3LeBTA+dO+ypjmFdG28cuVk9h5EoGVrjyDmgN72jzkgSPoe2/ZNEyiqXhs8YDIXOP5dgGguf6wDS3WADzsFqKAQQTpO2+joIXRRODqt4sxo13QP9Y/lbqHWey5AVt0JbLOqKvwuQHc05JaT/AFk5Gmp45b5ieeXtUyPQigeZ+mH3YqP7H6iNSPS0XAdw+ZQNB0h+5dd+zTfVuQVL/R7/AD2o/Uf4rVIvtQPPXT97pM/ZmfWyqYSuzY73Pov2aH6lqhDznIH4Ri9y383nLgB76B17Ze+J9u9SPTmHV8c8TJYXh8bwHNcOBB/3wUDJQdc0Ye1zTwIII7CLIPL+y9YcJxZm+uGwSuhm/VuBYXdosWv7bBSPUMMrXtDmkOa4AtINwQRcEEcQoHNB1mdubJmGcguy3GbKCAXW42uQL9qDsQY+IV0cEb5ZnhkbAXOc7gAEFf4TRSYzOysqmlmHxOzUdO7+vcOFRKOXmj7PKCyEFc9Lh3M2FVh8mCrDXnzWTAZieQ9rQWMEGo2vxIU9DVTH3kLyO12Uho9LiB6UGo6JcOMGE0bHcXMMp/tnukH7ngehBLkEB6Ffc937TP8AWIJ3NGHNc08CCD3EWQV90HTZaB9M78pS1EsLxyOfNf1ucPQgsRBVWO4aMRx6SHiymo2teepsr5Q8DvLXfwoLPraRksbo5WB8bwWua4XDmniCEFF7ZdDc8TjJQe3RXuInOAlj67Nc6wkA53Du86qRoYtrsaoRke+oY0aAVEOYDsD5WXPrQcnbcY1WDLHJO4HQ+Dwa/KjZcetBttlOiCqqH7yvJgjJzOBcHTyc9bkNvzcSezrQXrheGxU8TIYGBkbBZrR1D7SeJJ1JUDLQeeulXZ2rlxWeSKkqJIzurPZDI5ptCwGzg22hBHoUj0HHwHcFA0m3UDpMOrWRtc97qeVrWtBLnOMZAAA1JPIIKw6C8EqYKud09NNE0w2BkiewE7xpsC4C5sFIuxQKL6b8Cqp8QY+CmnlYKdjS6OJ725hJIbXaCL2I07VMC39k4nMoaRr2lrm08LXNcCC1wiaCCDwIOllAjnSX0fsxJgfGRHVMFmPPkvbx3cltbX4HUi543IQU9SvxnB3Oa1k0TL3cMm8p3fCzAFo7wQeF1I2Lek/GakFkDQTwJp6Zz3j15wPUmQszojwmsgp53V4fvppd57Y8Ofl3bW+MQTbUHTq7FAwelPo28OPhNLlbUgAOa42bO0cNfevHAE6EWBtoQFYYfjuL4QN3lmijB8iaIuhB+A46AfEdbipGzb0kY3VDLTsOumanpnOPyjnAQTXol2UroJ56yvJzyxhgD355T44ddxBIaNNBfr4BQLRQVDt3WVE+I7qooKyfD6ctc2Onhc5tVLla7NI82DmNuRlF9R3oN+3pEkAsMGxMAaAeD8B60GRQbfSSSxxnCcRYHvawvfBZjA5wGZxvo0XuTyCCQ7VYDHXUstNLo2RtgetjgbtcO4gFBCcE2uq6BjaTE6OpkdGMkdTTxmWOZg0aXEcHWHfzAQcMRFTjj44TTTUuGteHzunGSWpLTdsbGXuGX996b3FiFlusxpyt0aNGgchoAEEFHSPL/wDDYn/d/wDVBHNgdpKigpTDJhOIvcZZJLsgda0jrgeNY3UiydmMbdVxOkdTT0xDyzJUMyPcA1rs4HW3xrX5tKgQ/H8LqsOr5MQoYXVEE4ArKdnl5m8Jox749g1uT512hkT9JL5G5aPDa6SocLNbJDu42O5ySE2AH+yEG16P9l30ccslQ8SVlS/fVLxwzdUbfgtubdpPVYI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467544" y="1124744"/>
            <a:ext cx="3733513" cy="4035670"/>
            <a:chOff x="467544" y="1052736"/>
            <a:chExt cx="3733513" cy="4035670"/>
          </a:xfrm>
        </p:grpSpPr>
        <p:pic>
          <p:nvPicPr>
            <p:cNvPr id="2050" name="Picture 2" descr="http://www.abclinuxu.cz/images/screenshots/6/4/64653-OpenOffice.org%20Writer-2966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1052736"/>
              <a:ext cx="3733513" cy="4035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Obdélník 1"/>
            <p:cNvSpPr/>
            <p:nvPr/>
          </p:nvSpPr>
          <p:spPr>
            <a:xfrm>
              <a:off x="755576" y="1628800"/>
              <a:ext cx="3168352" cy="32699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4" name="TextovéPole 3"/>
          <p:cNvSpPr txBox="1"/>
          <p:nvPr/>
        </p:nvSpPr>
        <p:spPr>
          <a:xfrm>
            <a:off x="5940152" y="1628800"/>
            <a:ext cx="2989566" cy="461664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Porovnání prostředí textových editorů různých kancelářských balíčků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Nabídkou funkcí je nejsilnější Microsoft Word, programy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Writer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v balíčcích OpenOffice.org a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LibreOffice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jsou ale zdarma.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Balíček OpenOffice.org je ke stažení na adrese: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www.openoffice.cz/stahnout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Balíček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LibreOffice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je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ke stažení na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adrese: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cs.libreoffice.org/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download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Balíček Microsoft Office je ke stažení ve zkušební verzi pro registrované uživatele na jeden měsíc zdarma na portálu: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office.microsoft.com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KANCELÁŘSKÉ BALÍČKY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4282" y="6381328"/>
            <a:ext cx="8715436" cy="30777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Soubory balíčků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OpenOffice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LibreOffice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mohou být dále upravovány balíčkem MS Office a naopak. </a:t>
            </a:r>
          </a:p>
        </p:txBody>
      </p:sp>
      <p:grpSp>
        <p:nvGrpSpPr>
          <p:cNvPr id="14" name="Skupina 13"/>
          <p:cNvGrpSpPr/>
          <p:nvPr/>
        </p:nvGrpSpPr>
        <p:grpSpPr>
          <a:xfrm>
            <a:off x="1547664" y="836712"/>
            <a:ext cx="357190" cy="461665"/>
            <a:chOff x="4143372" y="2610145"/>
            <a:chExt cx="357190" cy="461665"/>
          </a:xfrm>
        </p:grpSpPr>
        <p:sp>
          <p:nvSpPr>
            <p:cNvPr id="15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052" name="Picture 4" descr="http://www.openoffice.cz/uploads/gallery/original/26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8501" y="1916832"/>
            <a:ext cx="4185627" cy="343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Skupina 22"/>
          <p:cNvGrpSpPr/>
          <p:nvPr/>
        </p:nvGrpSpPr>
        <p:grpSpPr>
          <a:xfrm>
            <a:off x="1766538" y="2535287"/>
            <a:ext cx="357190" cy="461665"/>
            <a:chOff x="4143372" y="2610145"/>
            <a:chExt cx="357190" cy="461665"/>
          </a:xfrm>
        </p:grpSpPr>
        <p:sp>
          <p:nvSpPr>
            <p:cNvPr id="24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5652120" y="5055567"/>
            <a:ext cx="357190" cy="461665"/>
            <a:chOff x="4143372" y="2610145"/>
            <a:chExt cx="357190" cy="461665"/>
          </a:xfrm>
        </p:grpSpPr>
        <p:sp>
          <p:nvSpPr>
            <p:cNvPr id="30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323528" y="3122897"/>
            <a:ext cx="4260945" cy="3195709"/>
            <a:chOff x="500413" y="3122897"/>
            <a:chExt cx="4260945" cy="3195709"/>
          </a:xfrm>
        </p:grpSpPr>
        <p:pic>
          <p:nvPicPr>
            <p:cNvPr id="2054" name="Picture 6" descr="http://www.swmag.cz/assets/clanky/2007-12/clanek00159/upload/photo/word1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413" y="3122897"/>
              <a:ext cx="4260945" cy="31957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Obdélník 5"/>
            <p:cNvSpPr/>
            <p:nvPr/>
          </p:nvSpPr>
          <p:spPr>
            <a:xfrm>
              <a:off x="1187624" y="3894085"/>
              <a:ext cx="3013433" cy="169515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1046458" y="4077072"/>
            <a:ext cx="357190" cy="461665"/>
            <a:chOff x="4143372" y="2610145"/>
            <a:chExt cx="357190" cy="461665"/>
          </a:xfrm>
        </p:grpSpPr>
        <p:sp>
          <p:nvSpPr>
            <p:cNvPr id="27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5652120" y="4119463"/>
            <a:ext cx="357190" cy="461665"/>
            <a:chOff x="4143372" y="2610145"/>
            <a:chExt cx="357190" cy="461665"/>
          </a:xfrm>
        </p:grpSpPr>
        <p:sp>
          <p:nvSpPr>
            <p:cNvPr id="21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5652120" y="3327375"/>
            <a:ext cx="357190" cy="461665"/>
            <a:chOff x="4143372" y="2610145"/>
            <a:chExt cx="357190" cy="461665"/>
          </a:xfrm>
        </p:grpSpPr>
        <p:sp>
          <p:nvSpPr>
            <p:cNvPr id="18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90590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KANCELÁŘSKÉ BALÍČKY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2928934"/>
            <a:ext cx="8429684" cy="132343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Jaký ve škole používáme kancelářský balíček?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Jaké znáš kancelářské balíčky?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3.    Vypiš tři nejpoužívanější programy kancelářských balíčků.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Které kancelářské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balíčky jsou zdarma k použití?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697901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 descr="C:\Users\Palmexman\AppData\Local\Microsoft\Windows\Temporary Internet Files\Content.IE5\MP72EBGR\MC900441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643050"/>
            <a:ext cx="1857388" cy="1857388"/>
          </a:xfrm>
          <a:prstGeom prst="rect">
            <a:avLst/>
          </a:prstGeom>
          <a:noFill/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1540</TotalTime>
  <Words>306</Words>
  <Application>Microsoft Office PowerPoint</Application>
  <PresentationFormat>Předvádění na obrazovce (4:3)</PresentationFormat>
  <Paragraphs>62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Vlnění</vt:lpstr>
      <vt:lpstr>Snímek 1</vt:lpstr>
      <vt:lpstr>Snímek 2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213</cp:revision>
  <dcterms:created xsi:type="dcterms:W3CDTF">2013-01-16T20:09:48Z</dcterms:created>
  <dcterms:modified xsi:type="dcterms:W3CDTF">2015-07-16T19:57:49Z</dcterms:modified>
</cp:coreProperties>
</file>