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69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523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113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229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524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3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750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85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842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502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358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49FC8E-2DE1-4C76-B3DA-F7B9D61D5BA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112BD8-5C27-49A3-9B6E-A3B4F2682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411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494332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VY_32_INOVACE_11_Pracovní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list č.1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PRACOVNÍ LIST č.1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(opakování probraného učiva)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380312" y="5805264"/>
            <a:ext cx="1400200" cy="697632"/>
          </a:xfrm>
        </p:spPr>
        <p:txBody>
          <a:bodyPr>
            <a:normAutofit/>
          </a:bodyPr>
          <a:lstStyle/>
          <a:p>
            <a:r>
              <a:rPr lang="cs-CZ" sz="1100" dirty="0" smtClean="0"/>
              <a:t>Šárka Fulínová</a:t>
            </a:r>
          </a:p>
          <a:p>
            <a:r>
              <a:rPr lang="cs-CZ" sz="1100" dirty="0" smtClean="0"/>
              <a:t>2. ZŠ Dobříš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42959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7254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OPIŠ SI DANÉ SOUVĚTÍ DO SEŠITU</a:t>
            </a: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vypracuj odpovědi na zadané otázky.</a:t>
            </a: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780928"/>
            <a:ext cx="752962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Když přišlo jaro, cesty všude vyschly,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rvní fialky voněly na každém kroku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příroda se hlásila o své právo.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738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56413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VYPIŠTE Z TEXTU VŠECHNY ZÁKLADNÍ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SKLADEBNÍ DVOJICE.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3717032"/>
            <a:ext cx="814357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1. přišlo jaro,        2. cesty vyschly,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3. fialky voněly,    4. příroda se hlásila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27984" y="5085184"/>
            <a:ext cx="439248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27984" y="3685930"/>
            <a:ext cx="439248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5859" y="3700129"/>
            <a:ext cx="31683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75859" y="5085184"/>
            <a:ext cx="31683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78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7116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URČETE ČÍSLICÍ SLOVNÍ DRUHY.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752962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8        5       1       1         6          5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Když přišlo jaro, cesty všude vyschly,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4        1         5        7      3          1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rvní fialky voněly na každém kroku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8    1         3       5      7    3     1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příroda se hlásila o své právo.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2420888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835696" y="2420888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43808" y="2420888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851920" y="2425147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76056" y="244029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516216" y="241426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55576" y="3434519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21699" y="3434519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103611" y="3434519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274478" y="3434519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148064" y="3434519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523991" y="3434519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81066" y="443711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15379" y="443711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347527" y="4437112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330757" y="4441371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26134" y="4419600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896036" y="4419600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649009" y="4419600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228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01" y="476672"/>
            <a:ext cx="914000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U SLOVES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VYSCHLY, HLÁSILA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 URČETE</a:t>
            </a: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MLUVNICKÉ KATEGORIE.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780928"/>
            <a:ext cx="797045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yschly – 3.os., mn.č.,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ozn.zp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., čas min.,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lásila se – 3.os., j.č.,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ozn.zp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., čas min..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752" y="2780928"/>
            <a:ext cx="5882220" cy="7848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64160" y="3718158"/>
            <a:ext cx="5882220" cy="7848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859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67416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U PODSTATNÝCH JMEN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KROKU, PRÁVO</a:t>
            </a: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MLUVNICKÉ KATEGORIE.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780928"/>
            <a:ext cx="801693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roku – 6.p.ot., j.č.,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muž.než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., vzor hrad,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právo – 4.p.ot., j.č.,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stř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rod, vzor město.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23728" y="2636912"/>
            <a:ext cx="655272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17643" y="4005064"/>
            <a:ext cx="655272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51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244" y="620687"/>
            <a:ext cx="930492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NAPIŠ TŘI SLOVA SOUŘADNÁ KE SLOVŮM </a:t>
            </a:r>
          </a:p>
          <a:p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JARO A FIALKY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708920"/>
            <a:ext cx="774603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Jaro -    léto, podzim, zima,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f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ialky -   tulipány, bledule, sněženky.. .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4077072"/>
            <a:ext cx="6089847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835696" y="2564904"/>
            <a:ext cx="6089847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405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188640"/>
            <a:ext cx="80802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U SLOV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PŘÍRODA, HLÁSILA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KOŘEN, PŘEDPONU, PŘÍPONU </a:t>
            </a: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KONCOVKU.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060848"/>
            <a:ext cx="630974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předpona:    PŘÍ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PŘÍRODA-    kořen:           ROD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přípona:        -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koncovka:    A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předpona:     -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kořen:           HLÁS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přípona:        IL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koncovka:     A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5229200"/>
            <a:ext cx="21972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HLÁSILA -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24128" y="1916832"/>
            <a:ext cx="1557213" cy="24061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24128" y="4581128"/>
            <a:ext cx="1656184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66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35036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7. NAPIŠTE SLOVESO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PŘIŠLO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VE VŠECH</a:t>
            </a: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TVARECH ROZKAZOVACÍHO ZPŮSOBU.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2924944"/>
            <a:ext cx="501130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PŘIŠLO -             přijď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přijďme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přijďte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3968" y="2348880"/>
            <a:ext cx="273630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403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407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313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PRACOVNÍ LIST č.1 (opakování probraného učiva)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č.1 (opakování probraného učiva)</dc:title>
  <dc:creator>OEM</dc:creator>
  <cp:lastModifiedBy>OEM</cp:lastModifiedBy>
  <cp:revision>11</cp:revision>
  <dcterms:created xsi:type="dcterms:W3CDTF">2011-07-04T08:59:44Z</dcterms:created>
  <dcterms:modified xsi:type="dcterms:W3CDTF">2011-11-18T11:27:59Z</dcterms:modified>
</cp:coreProperties>
</file>