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Správa systému Windows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III/2/VT/2/2/24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 správou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Systémové nástroje, úložiště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424" y="1658149"/>
            <a:ext cx="3815526" cy="362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SPRÁVA SYSTÉMU WINDOWS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692091"/>
            <a:ext cx="4500594" cy="397031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Správa počítače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Přehled nástrojů pro správu nalezneme v Ovládacích panelech, Nástroje pro správu nebo kliknutím na ikonu „Tento počítač“ a výběrem nabídky „Spravovat“.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Základní obrazovka Správy systému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Můžeme zde najít přehled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nástrojů pro správu systému.  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Nabídka nástrojů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si můžeme vybrat nástroj. Vybrali jsme např.: Správa disků.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Rozšířená nabídka vybraného nástroje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můžeme vidět rozšířenou nabídku nástroje „Správa disků“. Každý nástroj má jinou rozšířenou nabídku.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Akce spojené s nástrojem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jsou akce, které je možné použít na vybrané zařízení.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4142802" y="2782669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139952" y="3429000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54370" y="1239143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758426" y="3471391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64431" y="602128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Správa počítače slouží hlavně pro analýzu počítače a drobné úpravy, provádí ji většinou administrátor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 právy pro správu systému.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1978589" y="2780928"/>
            <a:ext cx="357190" cy="461665"/>
            <a:chOff x="2143108" y="3500438"/>
            <a:chExt cx="357190" cy="461665"/>
          </a:xfrm>
        </p:grpSpPr>
        <p:sp>
          <p:nvSpPr>
            <p:cNvPr id="32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139952" y="4077072"/>
            <a:ext cx="360040" cy="461665"/>
            <a:chOff x="4140522" y="3610277"/>
            <a:chExt cx="360040" cy="461665"/>
          </a:xfrm>
        </p:grpSpPr>
        <p:sp>
          <p:nvSpPr>
            <p:cNvPr id="35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4142802" y="4941168"/>
            <a:ext cx="360040" cy="461665"/>
            <a:chOff x="4140522" y="3610277"/>
            <a:chExt cx="360040" cy="461665"/>
          </a:xfrm>
        </p:grpSpPr>
        <p:sp>
          <p:nvSpPr>
            <p:cNvPr id="29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3131840" y="2780928"/>
            <a:ext cx="360040" cy="461665"/>
            <a:chOff x="4140522" y="3610277"/>
            <a:chExt cx="360040" cy="461665"/>
          </a:xfrm>
        </p:grpSpPr>
        <p:sp>
          <p:nvSpPr>
            <p:cNvPr id="39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1" y="1781726"/>
            <a:ext cx="4170090" cy="3519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SPRÁVA SYSTÉMU WINDOWS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2191504"/>
            <a:ext cx="4069686" cy="28931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Správa disků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Nástroje pro správu disků umožňují např.: změnit písmeno diskové jednotky a cestu nebo změnit velikost jednotky.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Výběr diskových jednotek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Zobrazí všechny diskové jednotky připojené k počítači, včetně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CDROMů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externích disků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flashdisků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Vlastnosti diskové jednotky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je vidět struktura vybrané diskové jednotky, její velikost, popř.: rozdělení na menší části. Při kliknutí pravým tlačítkem na vybranou část se nám zobrazí možné akce.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5805264"/>
            <a:ext cx="8678198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jsme pouhými uživateli, do této nabídky se nedostaneme. K tomu je zapotřebí administrátorské přihlášení do systému.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568039" y="2233895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572000" y="3068960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51520" y="1383159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865095" y="2594505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574850" y="3903439"/>
            <a:ext cx="357190" cy="461665"/>
            <a:chOff x="4143372" y="2610145"/>
            <a:chExt cx="357190" cy="461665"/>
          </a:xfrm>
        </p:grpSpPr>
        <p:sp>
          <p:nvSpPr>
            <p:cNvPr id="5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2696859" y="3915225"/>
            <a:ext cx="357190" cy="461665"/>
            <a:chOff x="4143372" y="2610145"/>
            <a:chExt cx="357190" cy="461665"/>
          </a:xfrm>
        </p:grpSpPr>
        <p:sp>
          <p:nvSpPr>
            <p:cNvPr id="5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SPRÁVA SYSTÉMU WINDOWS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Kde můžeme v systému nalézt položku Správa počítače?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K čemu slouží správa počítače?</a:t>
            </a:r>
          </a:p>
          <a:p>
            <a:pPr marL="457200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Co můžeme upravit nástrojem Správa disků?</a:t>
            </a:r>
          </a:p>
          <a:p>
            <a:pPr marL="457200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Kdo může používat nástroje pro Správu počítače?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1116" y="1355588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1635</TotalTime>
  <Words>370</Words>
  <Application>Microsoft Office PowerPoint</Application>
  <PresentationFormat>Předvádění na obrazovce (4:3)</PresentationFormat>
  <Paragraphs>58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SPRÁVA SYSTÉMU WINDOWS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224</cp:revision>
  <dcterms:created xsi:type="dcterms:W3CDTF">2013-01-16T20:09:48Z</dcterms:created>
  <dcterms:modified xsi:type="dcterms:W3CDTF">2015-07-16T19:51:22Z</dcterms:modified>
</cp:coreProperties>
</file>