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Vlastnosti OS Windows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III/2/VT/2/2/23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Software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vlastnostmi  OS Windows.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Správce zařízení, výkon a nástroje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424" y="1652459"/>
            <a:ext cx="3821520" cy="3836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VLASTNOSTI OS WINDOWS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9124" y="1690350"/>
            <a:ext cx="4500594" cy="375487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Vlastnosti Windows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Přehled vlastností počítače a nastavení systému Windows nalezneme </a:t>
            </a:r>
            <a:r>
              <a:rPr lang="cs-CZ" sz="1400" smtClean="0">
                <a:latin typeface="Arial" pitchFamily="34" charset="0"/>
                <a:cs typeface="Arial" pitchFamily="34" charset="0"/>
              </a:rPr>
              <a:t>v Ovládacích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panelech nebo kliknutím na ikonu „Tento počítač“ a výběrem nabídky „Vlastnosti“.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Základní obrazovka vlastností Windows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Můžeme zde najít přehled součástí počítače, informace o systému a nástroje.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Správce zařízení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Slouží k přehledu informací o součástech počítače a ke kontrole funkce ovladačů.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Informace o výkonu a nástroje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Můžeme zde vidět informace o výkonu počítače a návrhy na jeho zlepšení.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4142802" y="3015775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139952" y="3879871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54370" y="1239143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899592" y="2031231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264431" y="6002124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Zde si můžeme přečíst informaci o pravosti kopie systému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W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indows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1334490" y="5095104"/>
            <a:ext cx="357190" cy="461665"/>
            <a:chOff x="2143108" y="3500438"/>
            <a:chExt cx="357190" cy="461665"/>
          </a:xfrm>
        </p:grpSpPr>
        <p:sp>
          <p:nvSpPr>
            <p:cNvPr id="32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4139952" y="4743967"/>
            <a:ext cx="360040" cy="461665"/>
            <a:chOff x="4140522" y="3610277"/>
            <a:chExt cx="360040" cy="461665"/>
          </a:xfrm>
        </p:grpSpPr>
        <p:sp>
          <p:nvSpPr>
            <p:cNvPr id="35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9678"/>
            <a:ext cx="4222604" cy="4239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VLASTNOSTI OS WINDOWS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2191504"/>
            <a:ext cx="4069686" cy="267765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Informace o výkonu a nástroje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Hlavní okno s informacemi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o výkonu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jednotlivých součástí počítače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a návrhy na jeho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zlepšení. </a:t>
            </a: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Výkon jednotlivých součástí a celkové skóre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Hodnocení výkonu součástí počítače a Základní skóre, které je určeno podle nejslabší součásti počítače.</a:t>
            </a: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Hlavní ovládací panel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Nabídka možností na zvýšení výkonu počítače, pomocí úpravy některých parametrů.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1520" y="6001543"/>
            <a:ext cx="8678198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Snížením nároků na zobrazování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detailů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zvýšíme výkon počítače.</a:t>
            </a:r>
          </a:p>
        </p:txBody>
      </p:sp>
      <p:grpSp>
        <p:nvGrpSpPr>
          <p:cNvPr id="18" name="Skupina 17"/>
          <p:cNvGrpSpPr/>
          <p:nvPr/>
        </p:nvGrpSpPr>
        <p:grpSpPr>
          <a:xfrm>
            <a:off x="4568039" y="2233895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4572000" y="3097991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251520" y="951111"/>
            <a:ext cx="357190" cy="461665"/>
            <a:chOff x="4143372" y="2610145"/>
            <a:chExt cx="357190" cy="461665"/>
          </a:xfrm>
        </p:grpSpPr>
        <p:sp>
          <p:nvSpPr>
            <p:cNvPr id="4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1153615" y="2895327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4574850" y="4178111"/>
            <a:ext cx="357190" cy="461665"/>
            <a:chOff x="4143372" y="2610145"/>
            <a:chExt cx="357190" cy="461665"/>
          </a:xfrm>
        </p:grpSpPr>
        <p:sp>
          <p:nvSpPr>
            <p:cNvPr id="52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1115616" y="1700808"/>
            <a:ext cx="357190" cy="461665"/>
            <a:chOff x="4143372" y="2610145"/>
            <a:chExt cx="357190" cy="461665"/>
          </a:xfrm>
        </p:grpSpPr>
        <p:sp>
          <p:nvSpPr>
            <p:cNvPr id="55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VLASTNOSTI OS WINDOWS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Kde můžeme v systému nalézt položku Vlastnosti systému?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Co lze nastavit ve Vlastnostech systému?</a:t>
            </a:r>
          </a:p>
          <a:p>
            <a:pPr marL="457200" indent="-457200">
              <a:buAutoNum type="arabicPeriod" startAt="3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Co je to Základní skóre a podle čeho se určuje?</a:t>
            </a:r>
          </a:p>
          <a:p>
            <a:pPr marL="457200" indent="-457200">
              <a:buAutoNum type="arabicPeriod" startAt="3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Co můžeme vidět ve Správci zařízení?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51116" y="1355588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1535</TotalTime>
  <Words>322</Words>
  <Application>Microsoft Office PowerPoint</Application>
  <PresentationFormat>Předvádění na obrazovce (4:3)</PresentationFormat>
  <Paragraphs>57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VLASTNOSTI OS WINDOWS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218</cp:revision>
  <dcterms:created xsi:type="dcterms:W3CDTF">2013-01-16T20:09:48Z</dcterms:created>
  <dcterms:modified xsi:type="dcterms:W3CDTF">2015-07-16T19:50:00Z</dcterms:modified>
</cp:coreProperties>
</file>