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6"/>
  </p:notesMasterIdLst>
  <p:sldIdLst>
    <p:sldId id="276" r:id="rId2"/>
    <p:sldId id="256" r:id="rId3"/>
    <p:sldId id="257" r:id="rId4"/>
    <p:sldId id="275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31" autoAdjust="0"/>
  </p:normalViewPr>
  <p:slideViewPr>
    <p:cSldViewPr>
      <p:cViewPr varScale="1">
        <p:scale>
          <a:sx n="96" d="100"/>
          <a:sy n="96" d="100"/>
        </p:scale>
        <p:origin x="-32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4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ransition/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011" b="9899"/>
          <a:stretch>
            <a:fillRect/>
          </a:stretch>
        </p:blipFill>
        <p:spPr bwMode="auto">
          <a:xfrm>
            <a:off x="1571604" y="1571612"/>
            <a:ext cx="5773737" cy="1143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071670" y="3071810"/>
            <a:ext cx="5143536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projektu: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CZ.1.07/1.4.00/21.3811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Název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Ovládací panely</a:t>
            </a:r>
            <a:endParaRPr lang="cs-CZ" sz="1200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III/2/VT/2/2/22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Vzdělávací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Výpočetní technika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Tematická oblast: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Software počítače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Radek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Mareška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Anotace: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Žák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se seznámí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 ovládacími panely počítače. 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Klíčová slova</a:t>
            </a:r>
            <a:r>
              <a:rPr lang="cs-CZ" sz="1200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Nastavení počítače, výchozí programy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Metodické pokyny: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PC, DTP, metodické pokyny jsou součástí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materiálu.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učebního materiálu: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Prezentace doplněná fotografiemi a úkoly.</a:t>
            </a: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interaktivity: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Kombinovaná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Cílová skupina: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Žák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5. – 6. ročníku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Datum vzniku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14.4.2013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5163" y="1707886"/>
            <a:ext cx="4022387" cy="38627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285720" y="285728"/>
            <a:ext cx="5357850" cy="428628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OVLÁDACÍ PANELY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29124" y="2001950"/>
            <a:ext cx="4500594" cy="332398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Ovládací panely slouží k přizpůsobení systému uživateli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Můžeme zde nastavit rozšířené funkce systému a některé vlastnosti hardwaru počítače, nalezneme je v nabídce Start.</a:t>
            </a:r>
          </a:p>
          <a:p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Základní obrazovka ovládacích panelů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Zde můžeme vybírat jednotlivé funkce a nastavení, jako např.: brána firewall, automatické aktualizace, nastavení sítě, instalace a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odinstalace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programů, vlastnosti zobrazení, myši, klávesnice, zvuku a další.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   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Nabídka zobrazení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Zde si můžeme vybrat, jak se nám bude zobrazovat nabídka jednotlivých funkcí: malé ikony, velké ikony.</a:t>
            </a:r>
          </a:p>
        </p:txBody>
      </p:sp>
      <p:grpSp>
        <p:nvGrpSpPr>
          <p:cNvPr id="24" name="Skupina 23"/>
          <p:cNvGrpSpPr/>
          <p:nvPr/>
        </p:nvGrpSpPr>
        <p:grpSpPr>
          <a:xfrm>
            <a:off x="4142802" y="3327375"/>
            <a:ext cx="357190" cy="461665"/>
            <a:chOff x="4143372" y="2610145"/>
            <a:chExt cx="357190" cy="461665"/>
          </a:xfrm>
        </p:grpSpPr>
        <p:sp>
          <p:nvSpPr>
            <p:cNvPr id="9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4139952" y="4623519"/>
            <a:ext cx="360040" cy="461665"/>
            <a:chOff x="4140522" y="3610277"/>
            <a:chExt cx="360040" cy="461665"/>
          </a:xfrm>
        </p:grpSpPr>
        <p:sp>
          <p:nvSpPr>
            <p:cNvPr id="12" name="Elipsa 11"/>
            <p:cNvSpPr/>
            <p:nvPr/>
          </p:nvSpPr>
          <p:spPr>
            <a:xfrm>
              <a:off x="4143372" y="3643314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4140522" y="3610277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251520" y="1268760"/>
            <a:ext cx="357190" cy="461665"/>
            <a:chOff x="4143372" y="2610145"/>
            <a:chExt cx="357190" cy="461665"/>
          </a:xfrm>
        </p:grpSpPr>
        <p:sp>
          <p:nvSpPr>
            <p:cNvPr id="23" name="Elipsa 22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2483768" y="1988840"/>
            <a:ext cx="357190" cy="461665"/>
            <a:chOff x="2143108" y="3500438"/>
            <a:chExt cx="357190" cy="461665"/>
          </a:xfrm>
        </p:grpSpPr>
        <p:sp>
          <p:nvSpPr>
            <p:cNvPr id="26" name="Elipsa 25"/>
            <p:cNvSpPr/>
            <p:nvPr/>
          </p:nvSpPr>
          <p:spPr>
            <a:xfrm>
              <a:off x="2143108" y="3533475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2143108" y="3500438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30" name="TextovéPole 29"/>
          <p:cNvSpPr txBox="1"/>
          <p:nvPr/>
        </p:nvSpPr>
        <p:spPr>
          <a:xfrm>
            <a:off x="264431" y="6002124"/>
            <a:ext cx="8715436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Při práci s ovládacími panely je potřeba si dávat pozor, co a kde nastavujeme. Většina nastavení má vliv na funkci a chování systému, nebo na chování periferií počítače.</a:t>
            </a:r>
          </a:p>
        </p:txBody>
      </p: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4750" y="1369863"/>
            <a:ext cx="4163234" cy="4179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OVLÁDACÍ PANELY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860032" y="1772816"/>
            <a:ext cx="4069686" cy="3754874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Nabídka programy a funkce</a:t>
            </a:r>
            <a:endParaRPr lang="cs-CZ" sz="1400" b="1" dirty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V Ovládacích panelech můžeme mimo jiné také využít funkci „Odinstalovat nebo změnit program“.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Odinstalovat nebo změnit program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Tato funkce slouží ke změně nebo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odinstalaci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programu, který jsme dříve do systému nainstalovali. 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Může to být jakýkoliv program, hra, nebo i nástroj.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Nainstalované programy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Zde můžeme vidět výpis nainstalovaných programů.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Nástroje na úpravu programů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Výběr možností na úpravu nainstalovaných programů.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51520" y="5805264"/>
            <a:ext cx="8678198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Pokud zde nějaký program odinstalujete, bude odebrán ze systému. Tato akce nelze vrátit jinak, než opětovnou instalací programu.</a:t>
            </a:r>
          </a:p>
        </p:txBody>
      </p:sp>
      <p:grpSp>
        <p:nvGrpSpPr>
          <p:cNvPr id="18" name="Skupina 17"/>
          <p:cNvGrpSpPr/>
          <p:nvPr/>
        </p:nvGrpSpPr>
        <p:grpSpPr>
          <a:xfrm>
            <a:off x="4574850" y="2823319"/>
            <a:ext cx="357190" cy="461665"/>
            <a:chOff x="4143372" y="2610145"/>
            <a:chExt cx="357190" cy="461665"/>
          </a:xfrm>
        </p:grpSpPr>
        <p:sp>
          <p:nvSpPr>
            <p:cNvPr id="19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4572000" y="4119463"/>
            <a:ext cx="357190" cy="461665"/>
            <a:chOff x="4143372" y="2610145"/>
            <a:chExt cx="357190" cy="461665"/>
          </a:xfrm>
        </p:grpSpPr>
        <p:sp>
          <p:nvSpPr>
            <p:cNvPr id="46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251520" y="951111"/>
            <a:ext cx="357190" cy="461665"/>
            <a:chOff x="4143372" y="2610145"/>
            <a:chExt cx="357190" cy="461665"/>
          </a:xfrm>
        </p:grpSpPr>
        <p:sp>
          <p:nvSpPr>
            <p:cNvPr id="43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1046458" y="3501008"/>
            <a:ext cx="357190" cy="461665"/>
            <a:chOff x="4143372" y="2610145"/>
            <a:chExt cx="357190" cy="461665"/>
          </a:xfrm>
        </p:grpSpPr>
        <p:sp>
          <p:nvSpPr>
            <p:cNvPr id="49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4574850" y="4767535"/>
            <a:ext cx="357190" cy="461665"/>
            <a:chOff x="4143372" y="2610145"/>
            <a:chExt cx="357190" cy="461665"/>
          </a:xfrm>
        </p:grpSpPr>
        <p:sp>
          <p:nvSpPr>
            <p:cNvPr id="52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4" name="Skupina 53"/>
          <p:cNvGrpSpPr/>
          <p:nvPr/>
        </p:nvGrpSpPr>
        <p:grpSpPr>
          <a:xfrm>
            <a:off x="1766538" y="1916832"/>
            <a:ext cx="357190" cy="461665"/>
            <a:chOff x="4143372" y="2610145"/>
            <a:chExt cx="357190" cy="461665"/>
          </a:xfrm>
        </p:grpSpPr>
        <p:sp>
          <p:nvSpPr>
            <p:cNvPr id="55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OVLÁDACÍ PANELY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158" y="2928934"/>
            <a:ext cx="8429684" cy="1015663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1.    Kde můžeme v systému nalézt Ovládací panely?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2.    Co lze v ovládacích panelech nastavovat?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3.    Co mohu změnit v nabídce Programy a funkce?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57158" y="1785926"/>
            <a:ext cx="1697901" cy="36933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Závěrečný 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1" name="Picture 7" descr="C:\Users\Palmexman\AppData\Local\Microsoft\Windows\Temporary Internet Files\Content.IE5\MP72EBGR\MC90044172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1643050"/>
            <a:ext cx="1857388" cy="1857388"/>
          </a:xfrm>
          <a:prstGeom prst="rect">
            <a:avLst/>
          </a:prstGeom>
          <a:noFill/>
        </p:spPr>
      </p:pic>
      <p:sp>
        <p:nvSpPr>
          <p:cNvPr id="1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357290" y="600076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Radek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Mareška</a:t>
            </a:r>
            <a:r>
              <a:rPr lang="cs-CZ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0595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1466</TotalTime>
  <Words>366</Words>
  <Application>Microsoft Office PowerPoint</Application>
  <PresentationFormat>Předvádění na obrazovce (4:3)</PresentationFormat>
  <Paragraphs>53</Paragraphs>
  <Slides>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Vlnění</vt:lpstr>
      <vt:lpstr>Snímek 1</vt:lpstr>
      <vt:lpstr>OVLÁDACÍ PANELY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210</cp:revision>
  <dcterms:created xsi:type="dcterms:W3CDTF">2013-01-16T20:09:48Z</dcterms:created>
  <dcterms:modified xsi:type="dcterms:W3CDTF">2015-07-16T19:48:27Z</dcterms:modified>
</cp:coreProperties>
</file>