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Operační systém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operačním systémem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Linux, Windows, Mac OS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SYSTÉM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Operační systém je software, který nám umožňuje komunikaci s počítačem, organizuje využití zdrojů počítače, vstup a výstup dat, umožňuje spuštění jiných programů a také připojení dalších zařízení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 počítači.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Nejpoužívanější druhy operačních systémů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Microsoft Windows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: Win-95, Win-98, Win-2000,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-XP,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-Vista, Win-7, Win-8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Linuxové distribuce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Debian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Ubuntu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Mint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Mac OS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10.6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Snow Leopard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10.7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Lion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0.8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Mountain Lion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276724" y="3255367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283968" y="3903439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86248" y="4335487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15840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Současný nejrozšířenější operační systém je Microsoft Windows 7, další kapitoly tedy budou popisovat nastavení tohoto operačního systému. </a:t>
            </a:r>
          </a:p>
        </p:txBody>
      </p:sp>
      <p:pic>
        <p:nvPicPr>
          <p:cNvPr id="1026" name="Picture 2" descr="http://files.jabkojabko.webnode.cz/200000001-95e4d96df0/MacOS_logo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71" t="12161" r="10101" b="12500"/>
          <a:stretch/>
        </p:blipFill>
        <p:spPr bwMode="auto">
          <a:xfrm>
            <a:off x="1475656" y="4025864"/>
            <a:ext cx="1268647" cy="12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home.zcu.cz/~kortusb/obr/windows_logo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73" t="13759" r="12525" b="14756"/>
          <a:stretch/>
        </p:blipFill>
        <p:spPr bwMode="auto">
          <a:xfrm>
            <a:off x="1259632" y="1447642"/>
            <a:ext cx="1579807" cy="114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jaroska.cz/sites/default/files/linux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2560" y="2607463"/>
            <a:ext cx="1197232" cy="143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1115616" y="1458825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118466" y="2751311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115616" y="4077072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5599323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Při výběru operačního systému by měl uživatel zhodnotit, k jakému účelu bude počítač používat a podle toho si jej vybrat. Některé operační systémy jsou zdarma, jiné jsou finančně náročné.</a:t>
            </a:r>
          </a:p>
        </p:txBody>
      </p:sp>
      <p:pic>
        <p:nvPicPr>
          <p:cNvPr id="31" name="Picture 2" descr="D:\Prace\DUM -ODU\openclipart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68356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SYSTÉM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9124" y="2033839"/>
            <a:ext cx="4500594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Nastavení operačního systému většinou začíná již při jeho instalaci, ale pokud si koupíte nový počítač s již nainstalovaným systémem, nezbude vám nic jiného, než si systém nastavit po instalaci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Prvním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krokem by mělo být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individuální nastavení ,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grafické rozlišení plochy, rozmístění ikon zástupců, jejich velikost a velikost popisků.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 Také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si můžete upravit spodní panel a nabídku START. Důležité je také zkontrolovat a případně nastavit datum a čas.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 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nakonec přicházejí na řadu přídavná zařízení neboli periferie, které jsou k počítači připojené.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429124" y="5157192"/>
            <a:ext cx="450059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si uživatelské prostředí nastavili, můžeme si prohlédnout nainstalované programy v nabídce Start.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211960" y="3057001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72" y="1340768"/>
            <a:ext cx="3915672" cy="1232672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07419"/>
            <a:ext cx="1755775" cy="2309813"/>
          </a:xfrm>
          <a:prstGeom prst="rect">
            <a:avLst/>
          </a:prstGeom>
          <a:noFill/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4214810" y="3717032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187624" y="2276872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190474" y="354339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25144"/>
            <a:ext cx="2100863" cy="1872208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1" name="Skupina 50"/>
          <p:cNvGrpSpPr/>
          <p:nvPr/>
        </p:nvGrpSpPr>
        <p:grpSpPr>
          <a:xfrm>
            <a:off x="4211960" y="4335487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347864" y="5559623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8275"/>
            <a:ext cx="2088232" cy="1720845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7" name="Skupina 56"/>
          <p:cNvGrpSpPr/>
          <p:nvPr/>
        </p:nvGrpSpPr>
        <p:grpSpPr>
          <a:xfrm>
            <a:off x="2198586" y="3140968"/>
            <a:ext cx="357190" cy="461665"/>
            <a:chOff x="4143372" y="2610145"/>
            <a:chExt cx="357190" cy="461665"/>
          </a:xfrm>
        </p:grpSpPr>
        <p:sp>
          <p:nvSpPr>
            <p:cNvPr id="58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628800"/>
            <a:ext cx="8715436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Pro práci na počítači a tvorbu výsledných dokumentů, ať již textů, tabulek, obrázků, prezentací, apod., je nezbytné použití softwarového vybavení. Základní softwarové vybavení najdete v operačním systému, ostatní si musíte dokoupit. Softwarového vybavení je k dispozici více druhů a od různých výrobců, ať se jedná o verze zdarma, pro domácí či firemní použití a od toho se také odvíjí cena 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nezřídka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i kvalita či možnosti a rozšiřitelnost.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SYSTÉM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9279" y="2924944"/>
            <a:ext cx="8715436" cy="340093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program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Wordpad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 program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 Malování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prohlížeč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Internet Explorer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Typickým příkladem 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základního softwarového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ybavení operačních 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systémů Windows jsou: 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aplikace </a:t>
            </a:r>
            <a:r>
              <a:rPr lang="cs-CZ" sz="1300" dirty="0" err="1" smtClean="0">
                <a:latin typeface="Arial" pitchFamily="34" charset="0"/>
                <a:cs typeface="Arial" pitchFamily="34" charset="0"/>
              </a:rPr>
              <a:t>Wordpad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Malování, Internet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xplorer.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638132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4048" y="2996953"/>
            <a:ext cx="3600000" cy="1319833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6718" y="2996952"/>
            <a:ext cx="3683754" cy="1321200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43223" y="2996952"/>
            <a:ext cx="357190" cy="461665"/>
            <a:chOff x="4143372" y="2610145"/>
            <a:chExt cx="357190" cy="461665"/>
          </a:xfrm>
        </p:grpSpPr>
        <p:sp>
          <p:nvSpPr>
            <p:cNvPr id="1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779912" y="2987518"/>
            <a:ext cx="357190" cy="461665"/>
            <a:chOff x="4143372" y="2610145"/>
            <a:chExt cx="357190" cy="461665"/>
          </a:xfrm>
        </p:grpSpPr>
        <p:sp>
          <p:nvSpPr>
            <p:cNvPr id="18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524328" y="2968317"/>
            <a:ext cx="357190" cy="461665"/>
            <a:chOff x="4143372" y="2610145"/>
            <a:chExt cx="357190" cy="461665"/>
          </a:xfrm>
        </p:grpSpPr>
        <p:sp>
          <p:nvSpPr>
            <p:cNvPr id="21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43223" y="3835621"/>
            <a:ext cx="357190" cy="461665"/>
            <a:chOff x="4143372" y="2610145"/>
            <a:chExt cx="357190" cy="461665"/>
          </a:xfrm>
        </p:grpSpPr>
        <p:sp>
          <p:nvSpPr>
            <p:cNvPr id="24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4297" y="4653136"/>
            <a:ext cx="6226175" cy="1387475"/>
          </a:xfrm>
          <a:prstGeom prst="rect">
            <a:avLst/>
          </a:prstGeom>
          <a:noFill/>
          <a:ln w="381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143223" y="4509120"/>
            <a:ext cx="357190" cy="461665"/>
            <a:chOff x="4143372" y="2610145"/>
            <a:chExt cx="357190" cy="461665"/>
          </a:xfrm>
        </p:grpSpPr>
        <p:sp>
          <p:nvSpPr>
            <p:cNvPr id="27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286380" y="4509120"/>
            <a:ext cx="357190" cy="461665"/>
            <a:chOff x="4143372" y="2610145"/>
            <a:chExt cx="357190" cy="461665"/>
          </a:xfrm>
        </p:grpSpPr>
        <p:sp>
          <p:nvSpPr>
            <p:cNvPr id="30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SYSTÉM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Vzpomeň si, jaký doma používáš operační systém.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Jaké znáš operační systémy?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Kolik znáš typů operačních systémů Windows?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operační systém používáme v počítačové učebně?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programy systému máš k dispozici?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1410</TotalTime>
  <Words>338</Words>
  <Application>Microsoft Office PowerPoint</Application>
  <PresentationFormat>Předvádění na obrazovce (4:3)</PresentationFormat>
  <Paragraphs>81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OPERAČNÍ SYSTÉM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204</cp:revision>
  <dcterms:created xsi:type="dcterms:W3CDTF">2013-01-16T20:09:48Z</dcterms:created>
  <dcterms:modified xsi:type="dcterms:W3CDTF">2015-07-16T19:46:52Z</dcterms:modified>
</cp:coreProperties>
</file>