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  <p:sldId id="267" r:id="rId12"/>
    <p:sldId id="264" r:id="rId13"/>
    <p:sldId id="268" r:id="rId14"/>
    <p:sldId id="265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4929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2963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4875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573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55377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9438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391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4924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7845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7800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8052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8989E-17D5-4EAA-A58F-EC87B9242767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2AABCC-9DCF-493A-A8C0-B23C8C4E4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409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034805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VY_32_INOVACE_12_Pracovní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list č.2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PRACOVNÍ 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LIST č.2</a:t>
            </a:r>
            <a:br>
              <a:rPr lang="cs-CZ" b="1" smtClean="0">
                <a:latin typeface="Arial" pitchFamily="34" charset="0"/>
                <a:cs typeface="Arial" pitchFamily="34" charset="0"/>
              </a:rPr>
            </a:b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452320" y="5877272"/>
            <a:ext cx="1400200" cy="55361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096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137099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 SEŠITU SI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DANÉ SOUVĚTÍ 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VYPRACUJTE ODPOVĚDI NA ZADANÉ</a:t>
            </a: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OTÁZKY.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Jakmile přišla Janička domů, napsala si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omácí úkoly, došla na nákup a uklidila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elý pokojíček.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324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132856"/>
            <a:ext cx="843269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 NAPIŠTE VĚTU SE SLOVESY V ROZKA-</a:t>
            </a: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ZOVACÍM ZPŮSOBU.</a:t>
            </a: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138523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10005"/>
            <a:ext cx="893545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Přijď, Janičko, domů, napiš si domácí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úkoly, dojdi na nákup a ukliď celý pokojíček.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1131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40768"/>
            <a:ext cx="881837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V PRVNÍ VĚTĚ SOUVĚTÍ URČETE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ZÁKLADNÍ SKLADEBNÍ DVOJICI A NAPIŠTE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JI V ČASE PŘÍTOMNÉM A BUDOUCÍM.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597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40768"/>
            <a:ext cx="7968848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Janička přišla. (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zákl.skl.dvojice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Janička jde. (přítomný čas)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Janička přijde. (budoucí čas)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29718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772816"/>
            <a:ext cx="836549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VYPIŠTE PŘÍDAVNÁ JMÉNA A VYPIŠTE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JEJICH DRUH.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5151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988840"/>
            <a:ext cx="443422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DOMÁCÍ – měkké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CELÝ - tvrdé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5812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348880"/>
            <a:ext cx="81810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URČETE HLÁSKY VE SLOVĚ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DOMÁCÍ.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1642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04664"/>
            <a:ext cx="596830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                DOMÁCÍ</a:t>
            </a:r>
          </a:p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D – souhláska tvrdá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O – samohláska krátká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M – souhláska obojetná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Á – samohláska dlouhá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C – souhláska měkká</a:t>
            </a: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Í  – samohláska dlouhá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3171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7246" y="2060848"/>
            <a:ext cx="81275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5. OD SLOVA JANIČKA UTVOŘTE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PŘÍDAVNÉ JMÉNO PŘIVLASTŇOVACÍ.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4145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556792"/>
            <a:ext cx="765145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Janiččin, Janiččina, Janiččino,</a:t>
            </a:r>
          </a:p>
          <a:p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Janiččiny, Janiččini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22490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484784"/>
            <a:ext cx="71609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6. NAPIŠTE JEDNÍM SLOVEM ČÁST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SOUVĚTÍ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došla na nákup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50779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2204863"/>
            <a:ext cx="3842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latin typeface="Arial" pitchFamily="34" charset="0"/>
                <a:cs typeface="Arial" pitchFamily="34" charset="0"/>
              </a:rPr>
              <a:t>NAKOUPILA</a:t>
            </a:r>
            <a:endParaRPr lang="cs-CZ" sz="4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15042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268760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07978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217</Words>
  <Application>Microsoft Office PowerPoint</Application>
  <PresentationFormat>Předvádění na obrazovce (4:3)</PresentationFormat>
  <Paragraphs>70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PRACOVNÍ LIST č.2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 č.2 </dc:title>
  <dc:creator>OEM</dc:creator>
  <cp:lastModifiedBy>Vaše jméno</cp:lastModifiedBy>
  <cp:revision>9</cp:revision>
  <dcterms:created xsi:type="dcterms:W3CDTF">2011-07-04T10:21:23Z</dcterms:created>
  <dcterms:modified xsi:type="dcterms:W3CDTF">2012-04-19T18:02:27Z</dcterms:modified>
</cp:coreProperties>
</file>