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8543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78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8450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1419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3446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7013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2297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658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7305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02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2740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D40C44-6A3E-4D7D-AD7A-98568436BE77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B045B7-B8D0-4FF4-A9C4-087FFAAD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6671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757129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VY_32_INOVACE_13_Pracovní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list č.3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PRACOVNÍ LIST č.3</a:t>
            </a:r>
            <a:endParaRPr lang="cs-CZ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92280" y="5949280"/>
            <a:ext cx="1616224" cy="481608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609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70621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</a:t>
            </a:r>
            <a:r>
              <a:rPr lang="cs-CZ" sz="3200" b="1" u="sng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 </a:t>
            </a:r>
            <a:r>
              <a:rPr lang="cs-CZ" sz="3200" b="1" u="sng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TUTO</a:t>
            </a:r>
            <a:r>
              <a:rPr lang="cs-CZ" sz="3200" b="1" u="sng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VĚTU DO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SEŠITU.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5930" y="3068960"/>
            <a:ext cx="882164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Při sváteční večeři se u stolu </a:t>
            </a:r>
          </a:p>
          <a:p>
            <a:endParaRPr lang="cs-CZ" sz="4800" b="1" dirty="0">
              <a:latin typeface="Arial" pitchFamily="34" charset="0"/>
              <a:cs typeface="Arial" pitchFamily="34" charset="0"/>
            </a:endParaRPr>
          </a:p>
          <a:p>
            <a:r>
              <a:rPr lang="cs-CZ" sz="48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ešla celá naše rodina.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393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772816"/>
            <a:ext cx="79319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VE VĚTĚ ZÁKLADNÍ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SKLA-</a:t>
            </a: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DEBNÍ DVOJICI.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075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232740"/>
            <a:ext cx="725070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   rodina se sešla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19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7213" y="1765558"/>
            <a:ext cx="743581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SROVNEJTE SLOVA Z DANÉ VĚTY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PODLE ABECEDY.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361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5096" y="1772816"/>
            <a:ext cx="781015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Celá, naše, při, rodina, se, sešla, stolu,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sváteční, u, večeři.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328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556792"/>
            <a:ext cx="75031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NAPIŠTE TŘI SLOVA PODŘAZENÁ 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KE SLOVU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RODINA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b="1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335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844824"/>
            <a:ext cx="7019870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OTEC, MATKA, DCERA, </a:t>
            </a:r>
          </a:p>
          <a:p>
            <a:endParaRPr lang="cs-CZ" sz="4400" b="1" dirty="0"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SYN, SESTRA, BABIČKA,</a:t>
            </a:r>
          </a:p>
          <a:p>
            <a:endParaRPr lang="cs-CZ" sz="4400" b="1" dirty="0"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DĚDEČEK….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700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63650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VYPIŠTE PŘÍDAVNÁ JMÉNA  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VYPIŠTE JEJICH DRUH.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4102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412776"/>
            <a:ext cx="607249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SVÁTEČNÍ – měkké,</a:t>
            </a:r>
          </a:p>
          <a:p>
            <a:endParaRPr lang="cs-CZ" sz="4800" b="1" dirty="0"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CELÁ – tvrdé.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007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40768"/>
            <a:ext cx="67512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VYPIŠTE ZÁJMENA A URČETE 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JEJICH DRUH.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6094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68760"/>
            <a:ext cx="6178294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NAŠE – přivlastňovací</a:t>
            </a:r>
          </a:p>
          <a:p>
            <a:endParaRPr lang="cs-CZ" sz="4400" b="1" dirty="0">
              <a:latin typeface="Arial" pitchFamily="34" charset="0"/>
              <a:cs typeface="Arial" pitchFamily="34" charset="0"/>
            </a:endParaRPr>
          </a:p>
          <a:p>
            <a:endParaRPr lang="cs-CZ" sz="4400" b="1" dirty="0"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SE – zvratné zájmeno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3166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12776"/>
            <a:ext cx="71032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SLOVO SEŠLA NAPIŠTE: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1.os., č.mn.,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zp.ozn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., čas budoucí,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1.os., mn.č.,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zp.rozkazovací</a:t>
            </a:r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364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412776"/>
            <a:ext cx="446147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SEJDEME SE  </a:t>
            </a:r>
          </a:p>
          <a:p>
            <a:endParaRPr lang="cs-CZ" sz="4800" b="1" dirty="0"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SEJDĚME SE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075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556792"/>
            <a:ext cx="751436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U SLOVA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RODINA </a:t>
            </a:r>
            <a:r>
              <a:rPr lang="cs-CZ" sz="4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</a:t>
            </a:r>
          </a:p>
          <a:p>
            <a:endParaRPr lang="cs-CZ" sz="4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 SLOVA.</a:t>
            </a:r>
            <a:endParaRPr lang="cs-CZ" sz="40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791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1268760"/>
            <a:ext cx="423064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ROD</a:t>
            </a:r>
            <a:r>
              <a:rPr lang="cs-CZ" sz="8000" b="1" dirty="0" smtClean="0">
                <a:latin typeface="Arial" pitchFamily="34" charset="0"/>
                <a:cs typeface="Arial" pitchFamily="34" charset="0"/>
              </a:rPr>
              <a:t>INA</a:t>
            </a:r>
            <a:endParaRPr lang="cs-CZ" sz="8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2987824" y="2602206"/>
            <a:ext cx="432048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51888" y="3789040"/>
            <a:ext cx="35359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KOŘEN SLOVA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43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766518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184</Words>
  <Application>Microsoft Office PowerPoint</Application>
  <PresentationFormat>Předvádění na obrazovce (4:3)</PresentationFormat>
  <Paragraphs>62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PRACOVNÍ LIST č.3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č.3</dc:title>
  <dc:creator>OEM</dc:creator>
  <cp:lastModifiedBy>Dum</cp:lastModifiedBy>
  <cp:revision>10</cp:revision>
  <dcterms:created xsi:type="dcterms:W3CDTF">2011-07-04T10:22:06Z</dcterms:created>
  <dcterms:modified xsi:type="dcterms:W3CDTF">2012-05-03T14:19:56Z</dcterms:modified>
</cp:coreProperties>
</file>