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56" r:id="rId3"/>
    <p:sldId id="257" r:id="rId4"/>
    <p:sldId id="259" r:id="rId5"/>
    <p:sldId id="260" r:id="rId6"/>
    <p:sldId id="258" r:id="rId7"/>
    <p:sldId id="261" r:id="rId8"/>
    <p:sldId id="262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3762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82686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61375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2079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71183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78602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44332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3052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61069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2310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75734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3DED29-98F2-42C5-B05C-0C0D907F90EF}" type="datetimeFigureOut">
              <a:rPr lang="cs-CZ" smtClean="0"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F2955E-B4E9-44D4-A0AB-33EAB495D2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391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55563677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Skladba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VY_32_INOVACE_14_Pracovní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list č.4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smtClean="0">
                <a:latin typeface="Arial" pitchFamily="34" charset="0"/>
                <a:cs typeface="Arial" pitchFamily="34" charset="0"/>
              </a:rPr>
              <a:t>PRACOVNÍ LISTč.4.</a:t>
            </a:r>
            <a:endParaRPr lang="cs-CZ" b="1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04248" y="5949280"/>
            <a:ext cx="1760240" cy="625624"/>
          </a:xfrm>
        </p:spPr>
        <p:txBody>
          <a:bodyPr>
            <a:normAutofit/>
          </a:bodyPr>
          <a:lstStyle/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dirty="0" smtClean="0">
                <a:latin typeface="Arial" pitchFamily="34" charset="0"/>
                <a:cs typeface="Arial" pitchFamily="34" charset="0"/>
              </a:rPr>
              <a:t>2.ZŠ Dobříš</a:t>
            </a:r>
            <a:endParaRPr lang="cs-CZ" sz="11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7610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196752"/>
            <a:ext cx="877676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OPIŠTE SI DANÉ SOUVĚTÍ DO SEŠITU.</a:t>
            </a: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3697" y="2636912"/>
            <a:ext cx="8280600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 zahradě se objevil maličký zajíc, 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oskakoval od jedné hlávky zelí ke druhé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okusoval šťavnaté listy, které mu velice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hutnaly.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13888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55576" y="1340768"/>
            <a:ext cx="7834196" cy="36933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742950" indent="-742950">
              <a:buAutoNum type="arabicPeriod"/>
            </a:pP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URČETE POČET VĚT V DANÉM</a:t>
            </a:r>
          </a:p>
          <a:p>
            <a:pPr marL="742950" indent="-742950">
              <a:buAutoNum type="arabicPeriod"/>
            </a:pP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SOUVĚTÍ.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36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dirty="0" smtClean="0">
                <a:latin typeface="Arial" pitchFamily="34" charset="0"/>
                <a:cs typeface="Arial" pitchFamily="34" charset="0"/>
              </a:rPr>
              <a:t>              4. věty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699792" y="3789040"/>
            <a:ext cx="4032448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479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1988840"/>
            <a:ext cx="794768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2. URČETE DRUHY SLOV VE VĚTĚ.</a:t>
            </a:r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5228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67544" y="332656"/>
            <a:ext cx="8226932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7     1             3     5            2         1</a:t>
            </a: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 zahradě se objevil maličký zajíc, </a:t>
            </a:r>
          </a:p>
          <a:p>
            <a:endParaRPr lang="cs-CZ" sz="32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5                 7    4          1        1    7    2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oskakoval od jedné hlávky zelí ke druhé</a:t>
            </a: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8     5               2            1        3      3      6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a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okusoval šťavnaté listy, které mu velice</a:t>
            </a:r>
          </a:p>
          <a:p>
            <a:endParaRPr lang="cs-CZ" sz="32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5</a:t>
            </a:r>
            <a:endParaRPr lang="cs-CZ" sz="32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hutnaly.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299022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836712"/>
            <a:ext cx="8340745" cy="507831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3. PŘEVEĎTE DO MNOŽNÉHO ČÍSLA</a:t>
            </a:r>
          </a:p>
          <a:p>
            <a:endParaRPr lang="cs-CZ" sz="36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TATO SLOVNÍ SPOJENÍ: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maličký zajíc -     maličcí zajíci</a:t>
            </a:r>
          </a:p>
          <a:p>
            <a:endParaRPr lang="cs-CZ" sz="3600" b="1" dirty="0">
              <a:latin typeface="Arial" pitchFamily="34" charset="0"/>
              <a:cs typeface="Arial" pitchFamily="34" charset="0"/>
            </a:endParaRPr>
          </a:p>
          <a:p>
            <a:endParaRPr lang="cs-CZ" sz="3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dirty="0" smtClean="0">
                <a:latin typeface="Arial" pitchFamily="34" charset="0"/>
                <a:cs typeface="Arial" pitchFamily="34" charset="0"/>
              </a:rPr>
              <a:t>na zahradě -        na zahradách</a:t>
            </a:r>
            <a:endParaRPr lang="cs-CZ" sz="3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923928" y="3375868"/>
            <a:ext cx="3744416" cy="12052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3923928" y="5013176"/>
            <a:ext cx="3744416" cy="12052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81945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8195449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4. URČETE STAVBU SLOVA U SLOV:</a:t>
            </a:r>
          </a:p>
          <a:p>
            <a:endParaRPr lang="cs-CZ" sz="3600" b="1" u="sng" dirty="0">
              <a:latin typeface="Arial" pitchFamily="34" charset="0"/>
              <a:cs typeface="Arial" pitchFamily="34" charset="0"/>
            </a:endParaRPr>
          </a:p>
          <a:p>
            <a:endParaRPr lang="cs-CZ" sz="3600" b="1" i="1" u="sng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3600" b="1" i="1" u="sng" dirty="0" smtClean="0">
                <a:latin typeface="Arial" pitchFamily="34" charset="0"/>
                <a:cs typeface="Arial" pitchFamily="34" charset="0"/>
              </a:rPr>
              <a:t>ZAHRADĚ, OKUSOVAL, OBJEVIL</a:t>
            </a:r>
            <a:r>
              <a:rPr lang="cs-CZ" sz="3600" b="1" u="sng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3600" b="1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49925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822975" cy="5447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          ZA</a:t>
            </a:r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HRAD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Ě</a:t>
            </a:r>
          </a:p>
          <a:p>
            <a:endParaRPr lang="cs-CZ" sz="44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ředpona            kořen                koncovka</a:t>
            </a: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          O</a:t>
            </a:r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KUS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OV</a:t>
            </a:r>
            <a:r>
              <a:rPr lang="cs-CZ" sz="44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AL</a:t>
            </a:r>
          </a:p>
          <a:p>
            <a:endParaRPr lang="cs-CZ" sz="44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ředpona           kořen      přípona       </a:t>
            </a:r>
            <a:r>
              <a:rPr lang="cs-CZ" sz="2800" b="1" dirty="0" err="1" smtClean="0">
                <a:latin typeface="Arial" pitchFamily="34" charset="0"/>
                <a:cs typeface="Arial" pitchFamily="34" charset="0"/>
              </a:rPr>
              <a:t>přípona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4400" b="1" dirty="0" smtClean="0">
                <a:latin typeface="Arial" pitchFamily="34" charset="0"/>
                <a:cs typeface="Arial" pitchFamily="34" charset="0"/>
              </a:rPr>
              <a:t>               OB</a:t>
            </a:r>
            <a:r>
              <a:rPr lang="cs-CZ" sz="4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JEV</a:t>
            </a:r>
            <a:r>
              <a:rPr lang="cs-CZ" sz="4400" b="1" dirty="0" smtClean="0">
                <a:latin typeface="Arial" pitchFamily="34" charset="0"/>
                <a:cs typeface="Arial" pitchFamily="34" charset="0"/>
              </a:rPr>
              <a:t>IL</a:t>
            </a:r>
          </a:p>
          <a:p>
            <a:endParaRPr lang="cs-CZ" sz="4400" b="1" dirty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ředpona                 kořen            přípona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1619672" y="1268760"/>
            <a:ext cx="1368152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3851920" y="1268760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5220072" y="1268760"/>
            <a:ext cx="1008112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H="1">
            <a:off x="1619672" y="3068960"/>
            <a:ext cx="1152128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3635896" y="3068960"/>
            <a:ext cx="0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4788024" y="2996952"/>
            <a:ext cx="360040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508104" y="2996952"/>
            <a:ext cx="1656184" cy="648072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1763688" y="4869160"/>
            <a:ext cx="1512168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4451039" y="4797152"/>
            <a:ext cx="0" cy="720080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5220072" y="4869160"/>
            <a:ext cx="1224136" cy="576064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57791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35739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</TotalTime>
  <Words>174</Words>
  <Application>Microsoft Office PowerPoint</Application>
  <PresentationFormat>Předvádění na obrazovce (4:3)</PresentationFormat>
  <Paragraphs>59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PRACOVNÍ LISTč.4.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PRACOVNÍ LISTč.4.</dc:title>
  <dc:creator>OEM</dc:creator>
  <cp:lastModifiedBy>OEM</cp:lastModifiedBy>
  <cp:revision>8</cp:revision>
  <dcterms:created xsi:type="dcterms:W3CDTF">2011-07-04T10:22:36Z</dcterms:created>
  <dcterms:modified xsi:type="dcterms:W3CDTF">2011-11-18T11:27:20Z</dcterms:modified>
</cp:coreProperties>
</file>