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773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3857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2295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3812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357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2030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380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104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155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1852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488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5B3E7-0DE6-4FCB-A5C2-D4B45ACA3BA4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E0CAF-48B2-45CB-BD57-93FA2F145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3153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349135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VY_32_INOVACE_15_Pracovní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list č.5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PRACOVNÍ LIST Č.5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4248" y="5805264"/>
            <a:ext cx="1904256" cy="55361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969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0457" y="476672"/>
            <a:ext cx="772519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SI DANÉ SOUVĚTÍ: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Katka a Vilma vyprávěly, že se jim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filmu nejvíce líbily triky a zvířata.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79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05060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VYPIŠTE ZÁKLADNÍ SKLADEBNÍ </a:t>
            </a: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DVOJICE, URČETE DRUH PODMĚTU.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Katka a Vilma vyprávěly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- (několikanásobný podmět),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Triky a zvířata se líbily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- (několikanásobný podmět).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2485391"/>
            <a:ext cx="8424936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4437112"/>
            <a:ext cx="8424936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865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26373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VYPIŠTE SLOVA CIZÍHO PŮVODU: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film, trik.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2924944"/>
            <a:ext cx="331236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21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28938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NAPIŠTE TŘI SLOVA PODŘAZENÁ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KE SLOVU ZVÍŘATA: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Pes, kočka, medvěd, liška, motýl…..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3573016"/>
            <a:ext cx="799288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96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87076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SLOVESO </a:t>
            </a:r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LÍBILY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NAPIŠTE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JEDNODUCHÉM I SLOŽENÉM TVARU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BUDOUCÍHO ČASU: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zalíbí se, budou se líbit.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3068960"/>
            <a:ext cx="604867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120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64909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SLOVESO </a:t>
            </a:r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VYPRÁVĚLY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NAHRAĎTE 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JINÝM SLOVEM PODOBNÉHO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VÝZNAMU: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ovídaly, říkaly, líčily, popisovaly.. 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284984"/>
            <a:ext cx="828092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701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788780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UTVOŘTE INFINITIVY OD TVARŮ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SLOVES V SOUVĚTÍ: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vyprávět, líbit se.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47866" y="3212976"/>
            <a:ext cx="4968552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23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8960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168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PRACOVNÍ LIST Č.5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Č.5</dc:title>
  <dc:creator>OEM</dc:creator>
  <cp:lastModifiedBy>Vaše jméno</cp:lastModifiedBy>
  <cp:revision>9</cp:revision>
  <dcterms:created xsi:type="dcterms:W3CDTF">2011-07-04T10:23:07Z</dcterms:created>
  <dcterms:modified xsi:type="dcterms:W3CDTF">2012-04-19T18:08:44Z</dcterms:modified>
</cp:coreProperties>
</file>