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5A04F-E52E-4806-944A-559E0EB75E64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C95BC3-600D-46C5-9421-636B762F6B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19133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5A04F-E52E-4806-944A-559E0EB75E64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C95BC3-600D-46C5-9421-636B762F6B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11899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5A04F-E52E-4806-944A-559E0EB75E64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C95BC3-600D-46C5-9421-636B762F6B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10181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5A04F-E52E-4806-944A-559E0EB75E64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C95BC3-600D-46C5-9421-636B762F6B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6837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5A04F-E52E-4806-944A-559E0EB75E64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C95BC3-600D-46C5-9421-636B762F6B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3326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5A04F-E52E-4806-944A-559E0EB75E64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C95BC3-600D-46C5-9421-636B762F6B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75333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5A04F-E52E-4806-944A-559E0EB75E64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C95BC3-600D-46C5-9421-636B762F6B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45203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5A04F-E52E-4806-944A-559E0EB75E64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C95BC3-600D-46C5-9421-636B762F6B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7545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5A04F-E52E-4806-944A-559E0EB75E64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C95BC3-600D-46C5-9421-636B762F6B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18104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5A04F-E52E-4806-944A-559E0EB75E64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C95BC3-600D-46C5-9421-636B762F6B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59638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5A04F-E52E-4806-944A-559E0EB75E64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C95BC3-600D-46C5-9421-636B762F6B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95221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E5A04F-E52E-4806-944A-559E0EB75E64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C95BC3-600D-46C5-9421-636B762F6B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3931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34980433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Skladba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pro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6.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VY_32_INOVACE_16_Pracovní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 list č.6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43642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smtClean="0">
                <a:latin typeface="Arial" pitchFamily="34" charset="0"/>
                <a:cs typeface="Arial" pitchFamily="34" charset="0"/>
              </a:rPr>
              <a:t>PRACOVNÍ LIST č.6</a:t>
            </a:r>
            <a:endParaRPr lang="cs-CZ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020272" y="5877272"/>
            <a:ext cx="1688232" cy="553616"/>
          </a:xfrm>
        </p:spPr>
        <p:txBody>
          <a:bodyPr>
            <a:normAutofit/>
          </a:bodyPr>
          <a:lstStyle/>
          <a:p>
            <a:r>
              <a:rPr lang="cs-CZ" sz="1100" dirty="0" smtClean="0">
                <a:latin typeface="Arial" pitchFamily="34" charset="0"/>
                <a:cs typeface="Arial" pitchFamily="34" charset="0"/>
              </a:rPr>
              <a:t>Šárka Fulínová</a:t>
            </a:r>
          </a:p>
          <a:p>
            <a:r>
              <a:rPr lang="cs-CZ" sz="1100" dirty="0" smtClean="0">
                <a:latin typeface="Arial" pitchFamily="34" charset="0"/>
                <a:cs typeface="Arial" pitchFamily="34" charset="0"/>
              </a:rPr>
              <a:t>2.ZŠ Dobříš</a:t>
            </a:r>
            <a:endParaRPr lang="cs-CZ" sz="11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1637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764704"/>
            <a:ext cx="7699544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  </a:t>
            </a:r>
            <a:r>
              <a:rPr lang="cs-CZ" sz="36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OPIŠTE SI DANÉ SOUVĚTÍ:</a:t>
            </a:r>
          </a:p>
          <a:p>
            <a:endParaRPr lang="cs-CZ" sz="3600" b="1" u="sng" dirty="0">
              <a:latin typeface="Arial" pitchFamily="34" charset="0"/>
              <a:cs typeface="Arial" pitchFamily="34" charset="0"/>
            </a:endParaRPr>
          </a:p>
          <a:p>
            <a:endParaRPr lang="cs-CZ" sz="3600" b="1" u="sng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</a:t>
            </a:r>
          </a:p>
          <a:p>
            <a:r>
              <a:rPr lang="cs-CZ" sz="36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Nezapomeňte si chránit své oči</a:t>
            </a: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 před případným poškozením.</a:t>
            </a: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7241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052736"/>
            <a:ext cx="8537337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742950" indent="-742950">
              <a:buAutoNum type="arabicPeriod"/>
            </a:pPr>
            <a:r>
              <a:rPr lang="cs-CZ" sz="36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VYPIŠTE ZÁKLADNÍ SKLADEBNÍ</a:t>
            </a:r>
          </a:p>
          <a:p>
            <a:r>
              <a:rPr lang="cs-CZ" sz="36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DVOJICI A URČETE DRUH PODMĚTU:</a:t>
            </a:r>
          </a:p>
          <a:p>
            <a:endParaRPr lang="cs-CZ" sz="3600" b="1" u="sng" dirty="0">
              <a:latin typeface="Arial" pitchFamily="34" charset="0"/>
              <a:cs typeface="Arial" pitchFamily="34" charset="0"/>
            </a:endParaRP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(vy) nezapomeňte – (nevyjádřený PO)</a:t>
            </a: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1520" y="3140968"/>
            <a:ext cx="8681353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3039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764704"/>
            <a:ext cx="8238153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>
                <a:latin typeface="Arial" pitchFamily="34" charset="0"/>
                <a:cs typeface="Arial" pitchFamily="34" charset="0"/>
              </a:rPr>
              <a:t>2. U PODSTATNÝCH JMEN URČETE</a:t>
            </a:r>
          </a:p>
          <a:p>
            <a:r>
              <a:rPr lang="cs-CZ" sz="3600" b="1" u="sng" dirty="0" smtClean="0">
                <a:latin typeface="Arial" pitchFamily="34" charset="0"/>
                <a:cs typeface="Arial" pitchFamily="34" charset="0"/>
              </a:rPr>
              <a:t>MLUVNICKÉ KATEGORIE:</a:t>
            </a:r>
          </a:p>
          <a:p>
            <a:endParaRPr lang="cs-CZ" sz="3600" b="1" u="sng" dirty="0">
              <a:latin typeface="Arial" pitchFamily="34" charset="0"/>
              <a:cs typeface="Arial" pitchFamily="34" charset="0"/>
            </a:endParaRPr>
          </a:p>
          <a:p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oči – 4.p.ot.,mn.č., rod žen.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zor kost</a:t>
            </a:r>
          </a:p>
          <a:p>
            <a:r>
              <a:rPr lang="cs-CZ" sz="36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    (č.j. – rod střední, vzor město)</a:t>
            </a:r>
          </a:p>
          <a:p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poškozením – 7.p.ot., j.č., </a:t>
            </a:r>
            <a:r>
              <a:rPr lang="cs-CZ" sz="3600" b="1" dirty="0" err="1" smtClean="0">
                <a:latin typeface="Arial" pitchFamily="34" charset="0"/>
                <a:cs typeface="Arial" pitchFamily="34" charset="0"/>
              </a:rPr>
              <a:t>stř.rod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, </a:t>
            </a:r>
          </a:p>
          <a:p>
            <a:r>
              <a:rPr lang="cs-CZ" sz="36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                    vzor stavení</a:t>
            </a: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691680" y="2996952"/>
            <a:ext cx="7086025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707904" y="4653136"/>
            <a:ext cx="4824536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44660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764704"/>
            <a:ext cx="8460586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3. UVEĎTE RŮZNÉ VÝZNAMY SLOVA </a:t>
            </a:r>
          </a:p>
          <a:p>
            <a:r>
              <a:rPr lang="cs-CZ" sz="36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3600" b="1" i="1" u="sng" dirty="0" smtClean="0">
                <a:latin typeface="Arial" pitchFamily="34" charset="0"/>
                <a:cs typeface="Arial" pitchFamily="34" charset="0"/>
              </a:rPr>
              <a:t>OKO</a:t>
            </a:r>
            <a:r>
              <a:rPr lang="cs-CZ" sz="3600" b="1" u="sng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endParaRPr lang="cs-CZ" sz="3600" b="1" u="sng" dirty="0">
              <a:latin typeface="Arial" pitchFamily="34" charset="0"/>
              <a:cs typeface="Arial" pitchFamily="34" charset="0"/>
            </a:endParaRPr>
          </a:p>
          <a:p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pytlácké oko, oko na polévce, oko</a:t>
            </a:r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na punčoše, buličí oko…. .</a:t>
            </a: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11560" y="3580859"/>
            <a:ext cx="7848872" cy="193637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11292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620688"/>
            <a:ext cx="8913530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4.</a:t>
            </a:r>
            <a:r>
              <a:rPr lang="cs-CZ" sz="36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 SLOVESA </a:t>
            </a:r>
            <a:r>
              <a:rPr lang="cs-CZ" sz="3600" b="1" i="1" u="sng" dirty="0" smtClean="0">
                <a:latin typeface="Arial" pitchFamily="34" charset="0"/>
                <a:cs typeface="Arial" pitchFamily="34" charset="0"/>
              </a:rPr>
              <a:t>NEZAPOMEŇTE</a:t>
            </a:r>
            <a:r>
              <a:rPr lang="cs-CZ" sz="36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URČETE</a:t>
            </a:r>
          </a:p>
          <a:p>
            <a:r>
              <a:rPr lang="cs-CZ" sz="36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MLUVNICKÉ KATEGORIE:</a:t>
            </a:r>
          </a:p>
          <a:p>
            <a:endParaRPr lang="cs-CZ" sz="3600" b="1" u="sng" dirty="0">
              <a:latin typeface="Arial" pitchFamily="34" charset="0"/>
              <a:cs typeface="Arial" pitchFamily="34" charset="0"/>
            </a:endParaRPr>
          </a:p>
          <a:p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NEZAPOMEŇTE -  2.os., č.mn., </a:t>
            </a:r>
            <a:r>
              <a:rPr lang="cs-CZ" sz="3600" b="1" dirty="0" err="1" smtClean="0">
                <a:latin typeface="Arial" pitchFamily="34" charset="0"/>
                <a:cs typeface="Arial" pitchFamily="34" charset="0"/>
              </a:rPr>
              <a:t>roz.zp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..</a:t>
            </a: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1520" y="2780928"/>
            <a:ext cx="8640960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5062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92696"/>
            <a:ext cx="8126968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5. </a:t>
            </a:r>
            <a:r>
              <a:rPr lang="cs-CZ" sz="36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SLOVO </a:t>
            </a:r>
            <a:r>
              <a:rPr lang="cs-CZ" sz="3600" b="1" i="1" u="sng" dirty="0" smtClean="0">
                <a:latin typeface="Arial" pitchFamily="34" charset="0"/>
                <a:cs typeface="Arial" pitchFamily="34" charset="0"/>
              </a:rPr>
              <a:t>POŠKOZENÍM</a:t>
            </a:r>
            <a:r>
              <a:rPr lang="cs-CZ" sz="3600" b="1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ROZDĚLTE</a:t>
            </a:r>
          </a:p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</a:t>
            </a:r>
            <a:r>
              <a:rPr lang="cs-CZ" sz="36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NA SLABIKY:</a:t>
            </a:r>
          </a:p>
          <a:p>
            <a:endParaRPr lang="cs-CZ" sz="3600" b="1" u="sng" dirty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</a:t>
            </a: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      </a:t>
            </a:r>
            <a:r>
              <a:rPr lang="cs-CZ" sz="5400" b="1" dirty="0" smtClean="0">
                <a:latin typeface="Arial" pitchFamily="34" charset="0"/>
                <a:cs typeface="Arial" pitchFamily="34" charset="0"/>
              </a:rPr>
              <a:t>PO</a:t>
            </a:r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/</a:t>
            </a:r>
            <a:r>
              <a:rPr lang="cs-CZ" sz="5400" b="1" dirty="0" smtClean="0">
                <a:latin typeface="Arial" pitchFamily="34" charset="0"/>
                <a:cs typeface="Arial" pitchFamily="34" charset="0"/>
              </a:rPr>
              <a:t>ŠKO</a:t>
            </a:r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/</a:t>
            </a:r>
            <a:r>
              <a:rPr lang="cs-CZ" sz="5400" b="1" dirty="0" smtClean="0">
                <a:latin typeface="Arial" pitchFamily="34" charset="0"/>
                <a:cs typeface="Arial" pitchFamily="34" charset="0"/>
              </a:rPr>
              <a:t>ZE</a:t>
            </a:r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/</a:t>
            </a:r>
            <a:r>
              <a:rPr lang="cs-CZ" sz="5400" b="1" dirty="0" smtClean="0">
                <a:latin typeface="Arial" pitchFamily="34" charset="0"/>
                <a:cs typeface="Arial" pitchFamily="34" charset="0"/>
              </a:rPr>
              <a:t>NÍM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331640" y="3284984"/>
            <a:ext cx="6480720" cy="14401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017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196752"/>
            <a:ext cx="5759450" cy="1914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70254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</TotalTime>
  <Words>158</Words>
  <Application>Microsoft Office PowerPoint</Application>
  <PresentationFormat>Předvádění na obrazovce (4:3)</PresentationFormat>
  <Paragraphs>52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PRACOVNÍ LIST č.6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PRACOVNÍ LIST č.6</dc:title>
  <dc:creator>OEM</dc:creator>
  <cp:lastModifiedBy>OEM</cp:lastModifiedBy>
  <cp:revision>8</cp:revision>
  <dcterms:created xsi:type="dcterms:W3CDTF">2011-07-04T10:23:37Z</dcterms:created>
  <dcterms:modified xsi:type="dcterms:W3CDTF">2011-11-18T11:26:46Z</dcterms:modified>
</cp:coreProperties>
</file>