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EB41-220B-4445-B513-0DFA7B8CCAEB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B213B-4523-4FE5-BBB5-6E73027C5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5745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EB41-220B-4445-B513-0DFA7B8CCAEB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B213B-4523-4FE5-BBB5-6E73027C5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5532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EB41-220B-4445-B513-0DFA7B8CCAEB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B213B-4523-4FE5-BBB5-6E73027C5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780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EB41-220B-4445-B513-0DFA7B8CCAEB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B213B-4523-4FE5-BBB5-6E73027C5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4996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EB41-220B-4445-B513-0DFA7B8CCAEB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B213B-4523-4FE5-BBB5-6E73027C5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6265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EB41-220B-4445-B513-0DFA7B8CCAEB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B213B-4523-4FE5-BBB5-6E73027C5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42002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EB41-220B-4445-B513-0DFA7B8CCAEB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B213B-4523-4FE5-BBB5-6E73027C5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3557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EB41-220B-4445-B513-0DFA7B8CCAEB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B213B-4523-4FE5-BBB5-6E73027C5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2689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EB41-220B-4445-B513-0DFA7B8CCAEB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B213B-4523-4FE5-BBB5-6E73027C5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1361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EB41-220B-4445-B513-0DFA7B8CCAEB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B213B-4523-4FE5-BBB5-6E73027C5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7880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5EB41-220B-4445-B513-0DFA7B8CCAEB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B213B-4523-4FE5-BBB5-6E73027C5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5066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05EB41-220B-4445-B513-0DFA7B8CCAEB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B213B-4523-4FE5-BBB5-6E73027C5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8685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5914773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VY_32_INOVACE_18_Pracovní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list č.8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>
                <a:latin typeface="Arial" pitchFamily="34" charset="0"/>
                <a:cs typeface="Arial" pitchFamily="34" charset="0"/>
              </a:rPr>
              <a:t>PRACOVNÍ LIST č.8</a:t>
            </a:r>
            <a:endParaRPr lang="cs-CZ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948264" y="5805264"/>
            <a:ext cx="1400200" cy="625624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  <a:endParaRPr lang="cs-CZ" sz="11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9126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268760"/>
            <a:ext cx="7993599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VĚTNÉ ČLENY A VĚTU</a:t>
            </a:r>
          </a:p>
          <a:p>
            <a:endParaRPr lang="cs-CZ" sz="40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GRAFICKY </a:t>
            </a:r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ZNÁZORNĚTE. 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8951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1167" y="1336236"/>
            <a:ext cx="8186857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Pks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Puč      PŘ (já)           </a:t>
            </a:r>
            <a:r>
              <a:rPr lang="cs-CZ" sz="36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Pt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(4) </a:t>
            </a:r>
          </a:p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Každý rok prožívám jaro</a:t>
            </a:r>
          </a:p>
          <a:p>
            <a:endParaRPr lang="cs-CZ" sz="54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36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PUm</a:t>
            </a: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na Šumavě.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1196752"/>
            <a:ext cx="187220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1196752"/>
            <a:ext cx="187220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420144" y="1196752"/>
            <a:ext cx="187220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845816" y="1185190"/>
            <a:ext cx="187220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27584" y="3356992"/>
            <a:ext cx="187220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4987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12814727" cy="8402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PO-nevyjádřený                     PŘ           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JÁ =======PROŽÍVÁM</a:t>
            </a:r>
          </a:p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Puč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36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Pt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(4)</a:t>
            </a:r>
            <a:endParaRPr lang="cs-CZ" sz="4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              rok          jaro</a:t>
            </a:r>
          </a:p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PKs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PUm</a:t>
            </a:r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   </a:t>
            </a:r>
            <a:endParaRPr lang="cs-CZ" sz="4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     každý               na Šumavě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3707904" y="2204864"/>
            <a:ext cx="720080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2123728" y="3573016"/>
            <a:ext cx="648072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932040" y="2204864"/>
            <a:ext cx="360040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6372200" y="2276872"/>
            <a:ext cx="1224136" cy="18722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96651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3263900"/>
            <a:ext cx="5759450" cy="328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01726"/>
            <a:ext cx="5759450" cy="1550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56773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72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PRACOVNÍ LIST č.8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LIST č.8</dc:title>
  <dc:creator>OEM</dc:creator>
  <cp:lastModifiedBy>Vaše jméno</cp:lastModifiedBy>
  <cp:revision>8</cp:revision>
  <dcterms:created xsi:type="dcterms:W3CDTF">2011-07-04T10:27:52Z</dcterms:created>
  <dcterms:modified xsi:type="dcterms:W3CDTF">2012-04-19T18:14:29Z</dcterms:modified>
</cp:coreProperties>
</file>