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134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033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455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231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256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009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907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035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935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937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558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5CCAF3-C265-4346-9A92-535CC90AB236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879B1-A3B5-474F-8ED7-0D8D862F21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132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59354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VY_32_INOVACE_10_Pracovní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list č.10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PRACOVNÍ LIST č.10</a:t>
            </a:r>
            <a:endParaRPr lang="cs-CZ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6021288"/>
            <a:ext cx="1760240" cy="55361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 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480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40768"/>
            <a:ext cx="841794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URČI VĚTNÉ ČLENY</a:t>
            </a:r>
          </a:p>
          <a:p>
            <a:endParaRPr lang="cs-CZ" sz="5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GRAFICKY ZNÁZORNI.</a:t>
            </a:r>
            <a:endParaRPr lang="cs-CZ" sz="5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580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816601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  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PŘ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Posádky letadel vyřizují všechny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(4)       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áležitosti v operačním sále.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980728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01486" y="980728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51920" y="980728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08104" y="981742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55576" y="2718318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58513" y="2708920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20072" y="2699048"/>
            <a:ext cx="10801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91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8936" y="746926"/>
            <a:ext cx="810670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                    PŘ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POSÁDKY==VYŘIZUJÍ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(4)  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PUm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letadel                  záležitosti    v sále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PKs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všechny                 operačním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259632" y="1971294"/>
            <a:ext cx="648072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4542938" y="2060848"/>
            <a:ext cx="576064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067944" y="3717032"/>
            <a:ext cx="864096" cy="1296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948264" y="3717032"/>
            <a:ext cx="936104" cy="14401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292080" y="2132856"/>
            <a:ext cx="1944216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021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5759450" cy="1550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025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74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PRACOVNÍ LIST č.10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č.6</dc:title>
  <dc:creator>OEM</dc:creator>
  <cp:lastModifiedBy>OEM</cp:lastModifiedBy>
  <cp:revision>9</cp:revision>
  <dcterms:created xsi:type="dcterms:W3CDTF">2011-07-04T10:26:10Z</dcterms:created>
  <dcterms:modified xsi:type="dcterms:W3CDTF">2011-11-18T11:25:02Z</dcterms:modified>
</cp:coreProperties>
</file>