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1" autoAdjust="0"/>
    <p:restoredTop sz="94660"/>
  </p:normalViewPr>
  <p:slideViewPr>
    <p:cSldViewPr>
      <p:cViewPr>
        <p:scale>
          <a:sx n="108" d="100"/>
          <a:sy n="108" d="100"/>
        </p:scale>
        <p:origin x="-7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091BD0C-B73A-4794-A124-66621CDA42E3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3B68F1-3E3E-46BD-B54E-EDFDB38732A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88913"/>
            <a:ext cx="5759450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755650" y="3367088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1187450" y="3500438"/>
            <a:ext cx="72009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VY_32_INOVACE_17</a:t>
            </a:r>
            <a:endParaRPr lang="cs-CZ" dirty="0"/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331913" y="407670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Autor:  Mgr. Eva Damborská</a:t>
            </a: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1295400" y="4705350"/>
            <a:ext cx="7356475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dirty="0"/>
              <a:t>Anotace:</a:t>
            </a:r>
          </a:p>
          <a:p>
            <a:r>
              <a:rPr lang="cs-CZ" dirty="0"/>
              <a:t>Učební text pro ZŠ – Past </a:t>
            </a:r>
            <a:r>
              <a:rPr lang="cs-CZ" dirty="0" err="1"/>
              <a:t>simple</a:t>
            </a:r>
            <a:r>
              <a:rPr lang="cs-CZ" dirty="0"/>
              <a:t> – </a:t>
            </a:r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(1.) </a:t>
            </a:r>
            <a:r>
              <a:rPr lang="cs-CZ" dirty="0"/>
              <a:t>--- Minulý čas – </a:t>
            </a:r>
            <a:r>
              <a:rPr lang="cs-CZ" dirty="0" smtClean="0"/>
              <a:t>nepravidelná </a:t>
            </a:r>
            <a:r>
              <a:rPr lang="cs-CZ" dirty="0"/>
              <a:t>slovesa</a:t>
            </a:r>
          </a:p>
          <a:p>
            <a:pPr>
              <a:buFontTx/>
              <a:buChar char="-"/>
            </a:pPr>
            <a:r>
              <a:rPr lang="cs-CZ" dirty="0"/>
              <a:t> žáci si osvojí časování </a:t>
            </a:r>
            <a:r>
              <a:rPr lang="cs-CZ" dirty="0" smtClean="0"/>
              <a:t>nepravidelných </a:t>
            </a:r>
            <a:r>
              <a:rPr lang="cs-CZ" dirty="0"/>
              <a:t>sloves v minulém čase</a:t>
            </a:r>
          </a:p>
          <a:p>
            <a:pPr>
              <a:buFontTx/>
              <a:buChar char="-"/>
            </a:pPr>
            <a:r>
              <a:rPr lang="cs-CZ" dirty="0"/>
              <a:t> překlad kladných vět s </a:t>
            </a:r>
            <a:r>
              <a:rPr lang="cs-CZ" dirty="0" smtClean="0"/>
              <a:t>nepravidelnými </a:t>
            </a:r>
            <a:r>
              <a:rPr lang="cs-CZ" dirty="0"/>
              <a:t>slovesy v minulém čase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2514600" y="2895600"/>
            <a:ext cx="4740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/>
              <a:t>ANGLICKÝ JAZYK – 7. ROČNÍK</a:t>
            </a:r>
          </a:p>
        </p:txBody>
      </p:sp>
    </p:spTree>
    <p:extLst>
      <p:ext uri="{BB962C8B-B14F-4D97-AF65-F5344CB8AC3E}">
        <p14:creationId xmlns:p14="http://schemas.microsoft.com/office/powerpoint/2010/main" val="3559530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980728"/>
            <a:ext cx="7406640" cy="1472184"/>
          </a:xfrm>
        </p:spPr>
        <p:txBody>
          <a:bodyPr/>
          <a:lstStyle/>
          <a:p>
            <a:r>
              <a:rPr lang="cs-CZ" sz="4400" dirty="0"/>
              <a:t>Past </a:t>
            </a:r>
            <a:r>
              <a:rPr lang="cs-CZ" sz="4400" dirty="0" err="1"/>
              <a:t>simple</a:t>
            </a:r>
            <a:r>
              <a:rPr lang="cs-CZ" sz="4400" dirty="0"/>
              <a:t>: </a:t>
            </a:r>
            <a:r>
              <a:rPr lang="cs-CZ" sz="4400" dirty="0" err="1" smtClean="0"/>
              <a:t>irregular</a:t>
            </a:r>
            <a:r>
              <a:rPr lang="cs-CZ" sz="4400" dirty="0" smtClean="0"/>
              <a:t> </a:t>
            </a:r>
            <a:r>
              <a:rPr lang="cs-CZ" sz="4400" dirty="0" err="1"/>
              <a:t>verbs</a:t>
            </a: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/>
              <a:t>(</a:t>
            </a:r>
            <a:r>
              <a:rPr lang="cs-CZ" sz="4400" dirty="0" err="1" smtClean="0"/>
              <a:t>affirmative</a:t>
            </a:r>
            <a:r>
              <a:rPr lang="cs-CZ" sz="4400" dirty="0" smtClean="0"/>
              <a:t>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356992"/>
            <a:ext cx="7406640" cy="1752600"/>
          </a:xfrm>
        </p:spPr>
        <p:txBody>
          <a:bodyPr/>
          <a:lstStyle/>
          <a:p>
            <a:r>
              <a:rPr lang="cs-CZ" dirty="0" smtClean="0"/>
              <a:t>Minulý čas prostý: nepravidelná slovesa</a:t>
            </a:r>
          </a:p>
          <a:p>
            <a:r>
              <a:rPr lang="cs-CZ" dirty="0" smtClean="0"/>
              <a:t>(</a:t>
            </a:r>
            <a:r>
              <a:rPr lang="cs-CZ" smtClean="0"/>
              <a:t>kladné věty)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311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past tense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Vyber minulý čas sloves.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steal</a:t>
            </a:r>
            <a:endParaRPr lang="cs-CZ" b="1" dirty="0" smtClean="0"/>
          </a:p>
          <a:p>
            <a:pPr marL="402336" lvl="1" indent="0">
              <a:buNone/>
            </a:pPr>
            <a:r>
              <a:rPr lang="cs-CZ" dirty="0" smtClean="0"/>
              <a:t>a) stole</a:t>
            </a:r>
          </a:p>
          <a:p>
            <a:pPr marL="402336" lvl="1" indent="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stolle</a:t>
            </a:r>
            <a:endParaRPr lang="cs-CZ" dirty="0" smtClean="0"/>
          </a:p>
          <a:p>
            <a:r>
              <a:rPr lang="cs-CZ" b="1" dirty="0" err="1" smtClean="0"/>
              <a:t>swim</a:t>
            </a:r>
            <a:endParaRPr lang="cs-CZ" b="1" dirty="0" smtClean="0"/>
          </a:p>
          <a:p>
            <a:pPr marL="402336" lvl="1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swaem</a:t>
            </a:r>
            <a:endParaRPr lang="cs-CZ" dirty="0"/>
          </a:p>
          <a:p>
            <a:pPr marL="402336" lvl="1" indent="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swam</a:t>
            </a:r>
            <a:endParaRPr lang="cs-CZ" dirty="0" smtClean="0"/>
          </a:p>
          <a:p>
            <a:r>
              <a:rPr lang="cs-CZ" b="1" dirty="0" err="1"/>
              <a:t>w</a:t>
            </a:r>
            <a:r>
              <a:rPr lang="cs-CZ" b="1" dirty="0" err="1" smtClean="0"/>
              <a:t>rite</a:t>
            </a:r>
            <a:endParaRPr lang="cs-CZ" b="1" dirty="0" smtClean="0"/>
          </a:p>
          <a:p>
            <a:pPr marL="402336" lvl="1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wrotte</a:t>
            </a:r>
            <a:endParaRPr lang="cs-CZ" dirty="0" smtClean="0"/>
          </a:p>
          <a:p>
            <a:pPr marL="402336" lvl="1" indent="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wrote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Zvuk 3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3236660" y="2223065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Zvuk 9">
            <a:hlinkClick r:id="" action="ppaction://noaction" highlightClick="1">
              <a:snd r:embed="rId3" name="bomb.wav"/>
            </a:hlinkClick>
          </p:cNvPr>
          <p:cNvSpPr/>
          <p:nvPr/>
        </p:nvSpPr>
        <p:spPr>
          <a:xfrm>
            <a:off x="3266668" y="2729024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vuk 10">
            <a:hlinkClick r:id="" action="ppaction://noaction" highlightClick="1">
              <a:snd r:embed="rId3" name="bomb.wav"/>
            </a:hlinkClick>
          </p:cNvPr>
          <p:cNvSpPr/>
          <p:nvPr/>
        </p:nvSpPr>
        <p:spPr>
          <a:xfrm>
            <a:off x="3444812" y="3789040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Zvuk 11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3375205" y="4293096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Zvuk 12">
            <a:hlinkClick r:id="" action="ppaction://noaction" highlightClick="1">
              <a:snd r:embed="rId3" name="bomb.wav"/>
            </a:hlinkClick>
          </p:cNvPr>
          <p:cNvSpPr/>
          <p:nvPr/>
        </p:nvSpPr>
        <p:spPr>
          <a:xfrm>
            <a:off x="3456033" y="5373216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Zvuk 13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3375206" y="5877272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851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l</a:t>
            </a:r>
            <a:r>
              <a:rPr lang="cs-CZ" b="1" dirty="0" err="1" smtClean="0"/>
              <a:t>eave</a:t>
            </a:r>
            <a:endParaRPr lang="cs-CZ" b="1" dirty="0" smtClean="0"/>
          </a:p>
          <a:p>
            <a:pPr marL="402336" lvl="1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leftt</a:t>
            </a:r>
            <a:endParaRPr lang="cs-CZ" dirty="0"/>
          </a:p>
          <a:p>
            <a:pPr marL="402336" lvl="1" indent="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left</a:t>
            </a:r>
            <a:endParaRPr lang="cs-CZ" dirty="0" smtClean="0"/>
          </a:p>
          <a:p>
            <a:r>
              <a:rPr lang="cs-CZ" b="1" dirty="0" err="1" smtClean="0"/>
              <a:t>break</a:t>
            </a:r>
            <a:endParaRPr lang="cs-CZ" b="1" dirty="0" smtClean="0"/>
          </a:p>
          <a:p>
            <a:pPr marL="402336" lvl="1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broke</a:t>
            </a:r>
            <a:endParaRPr lang="cs-CZ" dirty="0"/>
          </a:p>
          <a:p>
            <a:pPr marL="402336" lvl="1" indent="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brroke</a:t>
            </a:r>
            <a:endParaRPr lang="cs-CZ" dirty="0" smtClean="0"/>
          </a:p>
          <a:p>
            <a:r>
              <a:rPr lang="cs-CZ" b="1" dirty="0" smtClean="0"/>
              <a:t>drive</a:t>
            </a:r>
          </a:p>
          <a:p>
            <a:pPr marL="402336" lvl="1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drove</a:t>
            </a:r>
            <a:endParaRPr lang="cs-CZ" dirty="0"/>
          </a:p>
          <a:p>
            <a:pPr marL="402336" lvl="1" indent="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drovve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0" name="Tlačítko akce: Zvuk 9">
            <a:hlinkClick r:id="" action="ppaction://noaction" highlightClick="1">
              <a:snd r:embed="rId2" name="bomb.wav"/>
            </a:hlinkClick>
          </p:cNvPr>
          <p:cNvSpPr/>
          <p:nvPr/>
        </p:nvSpPr>
        <p:spPr>
          <a:xfrm>
            <a:off x="3036060" y="2223066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vuk 10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2936777" y="2708920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Zvuk 11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3249343" y="3779245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Zvuk 12">
            <a:hlinkClick r:id="" action="ppaction://noaction" highlightClick="1">
              <a:snd r:embed="rId2" name="bomb.wav"/>
            </a:hlinkClick>
          </p:cNvPr>
          <p:cNvSpPr/>
          <p:nvPr/>
        </p:nvSpPr>
        <p:spPr>
          <a:xfrm>
            <a:off x="3428772" y="4286954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Zvuk 13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3231709" y="5373216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Zvuk 14">
            <a:hlinkClick r:id="" action="ppaction://noaction" highlightClick="1">
              <a:snd r:embed="rId2" name="bomb.wav"/>
            </a:hlinkClick>
          </p:cNvPr>
          <p:cNvSpPr/>
          <p:nvPr/>
        </p:nvSpPr>
        <p:spPr>
          <a:xfrm>
            <a:off x="3400281" y="5878603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6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h</a:t>
            </a:r>
            <a:r>
              <a:rPr lang="cs-CZ" b="1" dirty="0" err="1" smtClean="0"/>
              <a:t>ave</a:t>
            </a:r>
            <a:endParaRPr lang="cs-CZ" b="1" dirty="0" smtClean="0"/>
          </a:p>
          <a:p>
            <a:pPr marL="402336" lvl="1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haed</a:t>
            </a:r>
            <a:endParaRPr lang="cs-CZ" dirty="0"/>
          </a:p>
          <a:p>
            <a:pPr marL="402336" lvl="1" indent="0">
              <a:buNone/>
            </a:pPr>
            <a:r>
              <a:rPr lang="cs-CZ" dirty="0" smtClean="0"/>
              <a:t>b) had</a:t>
            </a:r>
          </a:p>
          <a:p>
            <a:r>
              <a:rPr lang="cs-CZ" b="1" dirty="0" smtClean="0"/>
              <a:t>go</a:t>
            </a:r>
          </a:p>
          <a:p>
            <a:pPr marL="402336" lvl="1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goed</a:t>
            </a:r>
            <a:endParaRPr lang="cs-CZ" dirty="0"/>
          </a:p>
          <a:p>
            <a:pPr marL="402336" lvl="1" indent="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went</a:t>
            </a:r>
            <a:endParaRPr lang="cs-CZ" dirty="0" smtClean="0"/>
          </a:p>
          <a:p>
            <a:r>
              <a:rPr lang="cs-CZ" b="1" dirty="0" smtClean="0"/>
              <a:t>lose</a:t>
            </a:r>
          </a:p>
          <a:p>
            <a:pPr marL="402336" lvl="1" indent="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losst</a:t>
            </a:r>
            <a:endParaRPr lang="cs-CZ" dirty="0"/>
          </a:p>
          <a:p>
            <a:pPr marL="402336" lvl="1" indent="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lost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0" name="Tlačítko akce: Zvuk 9">
            <a:hlinkClick r:id="" action="ppaction://noaction" highlightClick="1">
              <a:snd r:embed="rId2" name="bomb.wav"/>
            </a:hlinkClick>
          </p:cNvPr>
          <p:cNvSpPr/>
          <p:nvPr/>
        </p:nvSpPr>
        <p:spPr>
          <a:xfrm>
            <a:off x="3117300" y="2215539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vuk 10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2909148" y="2708920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Zvuk 11">
            <a:hlinkClick r:id="" action="ppaction://noaction" highlightClick="1">
              <a:snd r:embed="rId2" name="bomb.wav"/>
            </a:hlinkClick>
          </p:cNvPr>
          <p:cNvSpPr/>
          <p:nvPr/>
        </p:nvSpPr>
        <p:spPr>
          <a:xfrm>
            <a:off x="3094235" y="3789040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Zvuk 12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3117300" y="4270120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Zvuk 13">
            <a:hlinkClick r:id="" action="ppaction://noaction" highlightClick="1">
              <a:snd r:embed="rId2" name="bomb.wav"/>
            </a:hlinkClick>
          </p:cNvPr>
          <p:cNvSpPr/>
          <p:nvPr/>
        </p:nvSpPr>
        <p:spPr>
          <a:xfrm>
            <a:off x="3108476" y="5340469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Zvuk 14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2997815" y="5830149"/>
            <a:ext cx="416303" cy="197821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73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. Přelož.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úterý měl nehodu.</a:t>
            </a:r>
          </a:p>
          <a:p>
            <a:endParaRPr lang="cs-CZ" dirty="0"/>
          </a:p>
          <a:p>
            <a:r>
              <a:rPr lang="cs-CZ" dirty="0" smtClean="0"/>
              <a:t>Včera jsme šli lyžovat</a:t>
            </a:r>
          </a:p>
          <a:p>
            <a:endParaRPr lang="cs-CZ" dirty="0"/>
          </a:p>
          <a:p>
            <a:r>
              <a:rPr lang="cs-CZ" dirty="0" smtClean="0"/>
              <a:t>V pondělí si zlomila nohu.</a:t>
            </a:r>
          </a:p>
          <a:p>
            <a:endParaRPr lang="cs-CZ" dirty="0"/>
          </a:p>
          <a:p>
            <a:r>
              <a:rPr lang="cs-CZ" dirty="0" smtClean="0"/>
              <a:t>Zapomněl jsem svou jízdenku.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1884373" y="2060848"/>
            <a:ext cx="576064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1876841" y="3212976"/>
            <a:ext cx="576064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1876841" y="4365104"/>
            <a:ext cx="576064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4" action="ppaction://hlinksldjump" highlightClick="1"/>
          </p:cNvPr>
          <p:cNvSpPr/>
          <p:nvPr/>
        </p:nvSpPr>
        <p:spPr>
          <a:xfrm>
            <a:off x="1861065" y="5517232"/>
            <a:ext cx="576064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27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He had </a:t>
            </a:r>
            <a:r>
              <a:rPr lang="cs-CZ" sz="4000" dirty="0" err="1" smtClean="0"/>
              <a:t>an</a:t>
            </a:r>
            <a:r>
              <a:rPr lang="cs-CZ" sz="4000" dirty="0" smtClean="0"/>
              <a:t> </a:t>
            </a:r>
            <a:r>
              <a:rPr lang="cs-CZ" sz="4000" dirty="0" err="1" smtClean="0"/>
              <a:t>accident</a:t>
            </a:r>
            <a:r>
              <a:rPr lang="cs-CZ" sz="4000" dirty="0" smtClean="0"/>
              <a:t> on </a:t>
            </a:r>
            <a:r>
              <a:rPr lang="cs-CZ" sz="4000" dirty="0" err="1" smtClean="0"/>
              <a:t>Tuesday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452320" y="2924944"/>
            <a:ext cx="864096" cy="432048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999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err="1" smtClean="0"/>
              <a:t>We</a:t>
            </a:r>
            <a:r>
              <a:rPr lang="cs-CZ" sz="4000" dirty="0" smtClean="0"/>
              <a:t> </a:t>
            </a:r>
            <a:r>
              <a:rPr lang="cs-CZ" sz="4000" dirty="0" err="1" smtClean="0"/>
              <a:t>went</a:t>
            </a:r>
            <a:r>
              <a:rPr lang="cs-CZ" sz="4000" dirty="0" smtClean="0"/>
              <a:t> </a:t>
            </a:r>
            <a:r>
              <a:rPr lang="cs-CZ" sz="4000" dirty="0" err="1" smtClean="0"/>
              <a:t>skiing</a:t>
            </a:r>
            <a:r>
              <a:rPr lang="cs-CZ" sz="4000" dirty="0" smtClean="0"/>
              <a:t> </a:t>
            </a:r>
            <a:r>
              <a:rPr lang="cs-CZ" sz="4000" dirty="0" err="1" smtClean="0"/>
              <a:t>yesterday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6300192" y="3068960"/>
            <a:ext cx="864096" cy="432048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87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err="1" smtClean="0"/>
              <a:t>She</a:t>
            </a:r>
            <a:r>
              <a:rPr lang="cs-CZ" sz="4000" dirty="0" smtClean="0"/>
              <a:t> </a:t>
            </a:r>
            <a:r>
              <a:rPr lang="cs-CZ" sz="4000" dirty="0" err="1" smtClean="0"/>
              <a:t>broke</a:t>
            </a:r>
            <a:r>
              <a:rPr lang="cs-CZ" sz="4000" dirty="0" smtClean="0"/>
              <a:t> her leg on </a:t>
            </a:r>
            <a:r>
              <a:rPr lang="cs-CZ" sz="4000" dirty="0" err="1" smtClean="0"/>
              <a:t>Monday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092280" y="3068960"/>
            <a:ext cx="864096" cy="432048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95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I </a:t>
            </a:r>
            <a:r>
              <a:rPr lang="cs-CZ" sz="4000" dirty="0" err="1" smtClean="0"/>
              <a:t>forgot</a:t>
            </a:r>
            <a:r>
              <a:rPr lang="cs-CZ" sz="4000" dirty="0" smtClean="0"/>
              <a:t> my </a:t>
            </a:r>
            <a:r>
              <a:rPr lang="cs-CZ" sz="4000" dirty="0" err="1" smtClean="0"/>
              <a:t>ticket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4644008" y="2944021"/>
            <a:ext cx="864096" cy="432048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411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Doplň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……. a </a:t>
            </a:r>
            <a:r>
              <a:rPr lang="cs-CZ" dirty="0" err="1" smtClean="0"/>
              <a:t>good</a:t>
            </a:r>
            <a:r>
              <a:rPr lang="cs-CZ" dirty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 (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Someone</a:t>
            </a:r>
            <a:r>
              <a:rPr lang="cs-CZ" dirty="0" smtClean="0"/>
              <a:t> ……. my </a:t>
            </a:r>
            <a:r>
              <a:rPr lang="cs-CZ" dirty="0" err="1" smtClean="0"/>
              <a:t>suitcase</a:t>
            </a:r>
            <a:r>
              <a:rPr lang="cs-CZ" dirty="0" smtClean="0"/>
              <a:t>. (</a:t>
            </a:r>
            <a:r>
              <a:rPr lang="cs-CZ" dirty="0" err="1" smtClean="0"/>
              <a:t>steal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Yesterday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…… a </a:t>
            </a:r>
            <a:r>
              <a:rPr lang="cs-CZ" dirty="0" err="1" smtClean="0"/>
              <a:t>letter</a:t>
            </a:r>
            <a:r>
              <a:rPr lang="cs-CZ" dirty="0" smtClean="0"/>
              <a:t> to her </a:t>
            </a:r>
            <a:r>
              <a:rPr lang="cs-CZ" dirty="0" err="1" smtClean="0"/>
              <a:t>penfriend</a:t>
            </a:r>
            <a:r>
              <a:rPr lang="cs-CZ" dirty="0" smtClean="0"/>
              <a:t>. (</a:t>
            </a:r>
            <a:r>
              <a:rPr lang="cs-CZ" dirty="0" err="1" smtClean="0"/>
              <a:t>write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……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 (</a:t>
            </a:r>
            <a:r>
              <a:rPr lang="cs-CZ" dirty="0" err="1" smtClean="0"/>
              <a:t>swim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…..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tickets</a:t>
            </a:r>
            <a:r>
              <a:rPr lang="cs-CZ" dirty="0" smtClean="0"/>
              <a:t>. (lose)</a:t>
            </a:r>
          </a:p>
          <a:p>
            <a:r>
              <a:rPr lang="cs-CZ" dirty="0" smtClean="0"/>
              <a:t> He …… </a:t>
            </a:r>
            <a:r>
              <a:rPr lang="cs-CZ" dirty="0" err="1" smtClean="0"/>
              <a:t>photos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his </a:t>
            </a:r>
            <a:r>
              <a:rPr lang="cs-CZ" dirty="0" err="1" smtClean="0"/>
              <a:t>camera</a:t>
            </a:r>
            <a:r>
              <a:rPr lang="cs-CZ" dirty="0" smtClean="0"/>
              <a:t>. (</a:t>
            </a:r>
            <a:r>
              <a:rPr lang="cs-CZ" dirty="0" err="1" smtClean="0"/>
              <a:t>take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Tlačítko akce: Konec 3">
            <a:hlinkClick r:id="" action="ppaction://hlinkshowjump?jump=lastslide" highlightClick="1"/>
          </p:cNvPr>
          <p:cNvSpPr/>
          <p:nvPr/>
        </p:nvSpPr>
        <p:spPr>
          <a:xfrm>
            <a:off x="6948264" y="5517232"/>
            <a:ext cx="1008112" cy="504056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12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 </a:t>
            </a:r>
            <a:r>
              <a:rPr lang="cs-CZ" dirty="0" smtClean="0">
                <a:solidFill>
                  <a:srgbClr val="FF0000"/>
                </a:solidFill>
              </a:rPr>
              <a:t>had</a:t>
            </a:r>
            <a:r>
              <a:rPr lang="cs-CZ" dirty="0" smtClean="0"/>
              <a:t> a </a:t>
            </a:r>
            <a:r>
              <a:rPr lang="cs-CZ" dirty="0" err="1"/>
              <a:t>good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err="1" smtClean="0"/>
              <a:t>Someone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stole</a:t>
            </a:r>
            <a:r>
              <a:rPr lang="cs-CZ" dirty="0" smtClean="0"/>
              <a:t> my </a:t>
            </a:r>
            <a:r>
              <a:rPr lang="cs-CZ" dirty="0" err="1" smtClean="0"/>
              <a:t>suitcase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err="1" smtClean="0"/>
              <a:t>Yesterday</a:t>
            </a:r>
            <a:r>
              <a:rPr lang="cs-CZ" dirty="0" smtClean="0"/>
              <a:t> </a:t>
            </a:r>
            <a:r>
              <a:rPr lang="cs-CZ" dirty="0" err="1"/>
              <a:t>afternoon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wrote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/>
              <a:t>letter</a:t>
            </a:r>
            <a:r>
              <a:rPr lang="cs-CZ" dirty="0"/>
              <a:t> to her </a:t>
            </a:r>
            <a:r>
              <a:rPr lang="cs-CZ" dirty="0" err="1"/>
              <a:t>pen</a:t>
            </a:r>
            <a:r>
              <a:rPr lang="cs-CZ" dirty="0"/>
              <a:t> </a:t>
            </a:r>
            <a:r>
              <a:rPr lang="cs-CZ" dirty="0" err="1"/>
              <a:t>friend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swam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sea</a:t>
            </a:r>
            <a:r>
              <a:rPr lang="cs-CZ" dirty="0"/>
              <a:t> last </a:t>
            </a:r>
            <a:r>
              <a:rPr lang="cs-CZ" dirty="0" err="1"/>
              <a:t>week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lost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/>
              <a:t>tickets</a:t>
            </a:r>
            <a:r>
              <a:rPr lang="cs-CZ" dirty="0"/>
              <a:t>. </a:t>
            </a:r>
            <a:r>
              <a:rPr lang="cs-CZ" dirty="0" smtClean="0"/>
              <a:t> </a:t>
            </a:r>
          </a:p>
          <a:p>
            <a:r>
              <a:rPr lang="cs-CZ" dirty="0" smtClean="0"/>
              <a:t>He </a:t>
            </a:r>
            <a:r>
              <a:rPr lang="cs-CZ" dirty="0" err="1" smtClean="0">
                <a:solidFill>
                  <a:srgbClr val="FF0000"/>
                </a:solidFill>
              </a:rPr>
              <a:t>took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photos</a:t>
            </a:r>
            <a:r>
              <a:rPr lang="cs-CZ" dirty="0" smtClean="0"/>
              <a:t> </a:t>
            </a:r>
            <a:r>
              <a:rPr lang="cs-CZ" dirty="0" err="1"/>
              <a:t>with</a:t>
            </a:r>
            <a:r>
              <a:rPr lang="cs-CZ" dirty="0"/>
              <a:t> his </a:t>
            </a:r>
            <a:r>
              <a:rPr lang="cs-CZ" dirty="0" err="1"/>
              <a:t>camera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26234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99</TotalTime>
  <Words>297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Prezentace aplikace PowerPoint</vt:lpstr>
      <vt:lpstr>Past simple: irregular verbs (affirmative)</vt:lpstr>
      <vt:lpstr>Choose the past tense of the verbs. Vyber minulý čas sloves.</vt:lpstr>
      <vt:lpstr>Prezentace aplikace PowerPoint</vt:lpstr>
      <vt:lpstr>Prezentace aplikace PowerPoint</vt:lpstr>
      <vt:lpstr>Translate. Přelož.</vt:lpstr>
      <vt:lpstr>Prezentace aplikace PowerPoint</vt:lpstr>
      <vt:lpstr>Prezentace aplikace PowerPoint</vt:lpstr>
      <vt:lpstr>Prezentace aplikace PowerPoint</vt:lpstr>
      <vt:lpstr>Prezentace aplikace PowerPoint</vt:lpstr>
      <vt:lpstr>Complete the sentences. Doplň věty.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Damborská</dc:creator>
  <cp:lastModifiedBy>dana</cp:lastModifiedBy>
  <cp:revision>10</cp:revision>
  <dcterms:created xsi:type="dcterms:W3CDTF">2012-03-05T08:11:34Z</dcterms:created>
  <dcterms:modified xsi:type="dcterms:W3CDTF">2012-04-20T16:20:49Z</dcterms:modified>
</cp:coreProperties>
</file>