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3"/>
  </p:notesMasterIdLst>
  <p:sldIdLst>
    <p:sldId id="310" r:id="rId5"/>
    <p:sldId id="326" r:id="rId6"/>
    <p:sldId id="325" r:id="rId7"/>
    <p:sldId id="327" r:id="rId8"/>
    <p:sldId id="329" r:id="rId9"/>
    <p:sldId id="328" r:id="rId10"/>
    <p:sldId id="330" r:id="rId11"/>
    <p:sldId id="324" r:id="rId12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Střední styl 1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6866" autoAdjust="0"/>
  </p:normalViewPr>
  <p:slideViewPr>
    <p:cSldViewPr>
      <p:cViewPr>
        <p:scale>
          <a:sx n="100" d="100"/>
          <a:sy n="100" d="100"/>
        </p:scale>
        <p:origin x="-228" y="-6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-18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101" d="100"/>
          <a:sy n="101" d="100"/>
        </p:scale>
        <p:origin x="2670" y="72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8835A4-60F7-44ED-8EFD-BEEA171BCEF9}" type="datetimeFigureOut">
              <a:rPr lang="cs-CZ" smtClean="0"/>
              <a:pPr/>
              <a:t>4.8.2015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72D31-BA1C-4AC9-9613-9D2BCD5B9C2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4312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664101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741055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667451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347613"/>
            <a:ext cx="4038600" cy="324700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7770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347614"/>
            <a:ext cx="4040188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923678"/>
            <a:ext cx="4040188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347614"/>
            <a:ext cx="4041775" cy="576064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923678"/>
            <a:ext cx="4041775" cy="267094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385908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712517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967685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843558"/>
            <a:ext cx="3008313" cy="57606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843557"/>
            <a:ext cx="5111750" cy="375106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19621"/>
            <a:ext cx="3008313" cy="317500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8146316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843558"/>
            <a:ext cx="5486400" cy="270212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52470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53088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843557"/>
            <a:ext cx="2057400" cy="37510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843557"/>
            <a:ext cx="6019800" cy="375106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7"/>
          <p:cNvSpPr>
            <a:spLocks noGrp="1"/>
          </p:cNvSpPr>
          <p:nvPr>
            <p:ph type="body" sz="quarter" idx="13" hasCustomPrompt="1"/>
          </p:nvPr>
        </p:nvSpPr>
        <p:spPr>
          <a:xfrm>
            <a:off x="4572000" y="195486"/>
            <a:ext cx="4104456" cy="28803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</a:lstStyle>
          <a:p>
            <a:pPr lvl="0"/>
            <a:r>
              <a:rPr lang="cs-CZ" dirty="0" smtClean="0"/>
              <a:t>Kliknutím lze upravit styl.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190955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/>
          <a:lstStyle/>
          <a:p>
            <a:fld id="{8A3A43DF-04A3-4662-88CA-28FDED1CFC09}" type="datetimeFigureOut">
              <a:rPr lang="cs-CZ" smtClean="0"/>
              <a:pPr/>
              <a:t>4.8.2015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58ADA-DDE5-40A5-9BF1-B0BC81F4C7C5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00198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18" Type="http://schemas.openxmlformats.org/officeDocument/2006/relationships/image" Target="../media/image5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6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0" y="3284537"/>
            <a:ext cx="9144000" cy="1858963"/>
            <a:chOff x="0" y="3284537"/>
            <a:chExt cx="9144000" cy="1858963"/>
          </a:xfrm>
        </p:grpSpPr>
        <p:pic>
          <p:nvPicPr>
            <p:cNvPr id="1027" name="Picture 3"/>
            <p:cNvPicPr>
              <a:picLocks noChangeAspect="1" noChangeArrowheads="1"/>
            </p:cNvPicPr>
            <p:nvPr userDrawn="1"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284537"/>
              <a:ext cx="9144000" cy="18589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11" name="Skupina 10"/>
            <p:cNvGrpSpPr>
              <a:grpSpLocks noChangeAspect="1"/>
            </p:cNvGrpSpPr>
            <p:nvPr userDrawn="1"/>
          </p:nvGrpSpPr>
          <p:grpSpPr>
            <a:xfrm>
              <a:off x="35536" y="4300030"/>
              <a:ext cx="720000" cy="792000"/>
              <a:chOff x="23056" y="6093296"/>
              <a:chExt cx="720000" cy="792000"/>
            </a:xfrm>
          </p:grpSpPr>
          <p:sp>
            <p:nvSpPr>
              <p:cNvPr id="15" name="Zaoblený obdélník 14"/>
              <p:cNvSpPr/>
              <p:nvPr userDrawn="1"/>
            </p:nvSpPr>
            <p:spPr>
              <a:xfrm>
                <a:off x="23056" y="6093296"/>
                <a:ext cx="720000" cy="792000"/>
              </a:xfrm>
              <a:prstGeom prst="roundRect">
                <a:avLst/>
              </a:prstGeom>
              <a:ln>
                <a:noFill/>
              </a:ln>
              <a:effectLst>
                <a:softEdge rad="31750"/>
              </a:effectLst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pic>
            <p:nvPicPr>
              <p:cNvPr id="16" name="Picture 12"/>
              <p:cNvPicPr>
                <a:picLocks noChangeAspect="1" noChangeArrowheads="1"/>
              </p:cNvPicPr>
              <p:nvPr userDrawn="1"/>
            </p:nvPicPr>
            <p:blipFill>
              <a:blip r:embed="rId1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0861" y="6201296"/>
                <a:ext cx="624390" cy="5760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1858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0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965" y="201165"/>
            <a:ext cx="1862069" cy="54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419623"/>
            <a:ext cx="8229600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67544" y="843558"/>
            <a:ext cx="8229600" cy="459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2694BF-EC82-438D-8CBB-65B2DEBBB1C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/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512" y="143420"/>
            <a:ext cx="2776686" cy="56341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884368" y="4417415"/>
            <a:ext cx="1078260" cy="5666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747233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tabLst>
          <a:tab pos="1790700" algn="l"/>
        </a:tabLs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kuchynskepotreby.cz/cz-detail-89553-teplomer-okenni.html" TargetMode="External"/><Relationship Id="rId2" Type="http://schemas.openxmlformats.org/officeDocument/2006/relationships/hyperlink" Target="https://cs.wikipedia.org/wiki/Teplom%C4%9Br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203598"/>
            <a:ext cx="6858000" cy="1428874"/>
          </a:xfrm>
        </p:spPr>
        <p:txBody>
          <a:bodyPr/>
          <a:lstStyle/>
          <a:p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Dotkněte se inovací</a:t>
            </a:r>
            <a:br>
              <a:rPr lang="cs-CZ" sz="1600" dirty="0" smtClean="0"/>
            </a:br>
            <a:r>
              <a:rPr lang="cs-CZ" sz="1600" dirty="0" smtClean="0"/>
              <a:t>CZ.1.07/1.3.00/51.0024</a:t>
            </a:r>
            <a:r>
              <a:rPr lang="cs-CZ" sz="2000" dirty="0" smtClean="0"/>
              <a:t/>
            </a:r>
            <a:br>
              <a:rPr lang="cs-CZ" sz="2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1707654"/>
            <a:ext cx="6858000" cy="2235696"/>
          </a:xfrm>
        </p:spPr>
        <p:txBody>
          <a:bodyPr>
            <a:normAutofit/>
          </a:bodyPr>
          <a:lstStyle/>
          <a:p>
            <a:r>
              <a:rPr lang="cs-CZ" sz="3600" b="1" dirty="0" smtClean="0"/>
              <a:t>Měření teploty.</a:t>
            </a:r>
          </a:p>
        </p:txBody>
      </p:sp>
    </p:spTree>
    <p:extLst>
      <p:ext uri="{BB962C8B-B14F-4D97-AF65-F5344CB8AC3E}">
        <p14:creationId xmlns:p14="http://schemas.microsoft.com/office/powerpoint/2010/main" xmlns="" val="1131445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3568" y="1302558"/>
            <a:ext cx="8208912" cy="3573448"/>
          </a:xfrm>
        </p:spPr>
        <p:txBody>
          <a:bodyPr>
            <a:normAutofit/>
          </a:bodyPr>
          <a:lstStyle/>
          <a:p>
            <a:pPr algn="l"/>
            <a:r>
              <a:rPr lang="cs-CZ" dirty="0" smtClean="0"/>
              <a:t>Škola: ZŠ HORNÍ SLAVKOV</a:t>
            </a:r>
          </a:p>
          <a:p>
            <a:pPr algn="l"/>
            <a:r>
              <a:rPr lang="cs-CZ" dirty="0" smtClean="0"/>
              <a:t>IČ: 75005476</a:t>
            </a:r>
          </a:p>
          <a:p>
            <a:pPr algn="l"/>
            <a:r>
              <a:rPr lang="cs-CZ" dirty="0" smtClean="0"/>
              <a:t>Autor: </a:t>
            </a:r>
            <a:r>
              <a:rPr lang="cs-CZ" dirty="0" err="1" smtClean="0"/>
              <a:t>Mesnerová</a:t>
            </a:r>
            <a:r>
              <a:rPr lang="cs-CZ" dirty="0" smtClean="0"/>
              <a:t> Helena</a:t>
            </a:r>
          </a:p>
          <a:p>
            <a:pPr algn="l"/>
            <a:r>
              <a:rPr lang="cs-CZ" dirty="0" smtClean="0"/>
              <a:t>Předmět: fyzika</a:t>
            </a:r>
          </a:p>
          <a:p>
            <a:pPr algn="l"/>
            <a:endParaRPr lang="cs-CZ" dirty="0" smtClean="0"/>
          </a:p>
          <a:p>
            <a:pPr algn="l"/>
            <a:r>
              <a:rPr lang="cs-CZ" dirty="0" smtClean="0"/>
              <a:t>Anotace:  Žáci se naučí měřit teplotu.</a:t>
            </a:r>
          </a:p>
          <a:p>
            <a:pPr algn="l"/>
            <a:endParaRPr lang="cs-CZ" dirty="0" smtClean="0"/>
          </a:p>
          <a:p>
            <a:pPr algn="l"/>
            <a:endParaRPr lang="cs-CZ" dirty="0"/>
          </a:p>
          <a:p>
            <a:pPr algn="l"/>
            <a:r>
              <a:rPr lang="cs-CZ" dirty="0" smtClean="0"/>
              <a:t>Materiál </a:t>
            </a:r>
            <a:r>
              <a:rPr lang="cs-CZ" dirty="0"/>
              <a:t>je zpracován v rámci projektu </a:t>
            </a:r>
            <a:r>
              <a:rPr lang="cs-CZ" dirty="0" smtClean="0"/>
              <a:t>Dotkněte se inovací CZ.1.07/1.3.00/51.0024 </a:t>
            </a:r>
            <a:endParaRPr lang="cs-CZ" dirty="0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683568" y="843558"/>
            <a:ext cx="8013576" cy="459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tabLst>
                <a:tab pos="1790700" algn="l"/>
              </a:tabLst>
              <a:defRPr sz="45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cs-CZ" sz="3200" b="1" dirty="0" smtClean="0"/>
              <a:t>Základní informace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3961055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Metodický pokyn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Pomůcky</a:t>
            </a:r>
            <a:r>
              <a:rPr lang="cs-CZ" sz="2400" u="sng" dirty="0"/>
              <a:t>:</a:t>
            </a:r>
            <a:r>
              <a:rPr lang="cs-CZ" sz="2400" u="sng" dirty="0" smtClean="0"/>
              <a:t> </a:t>
            </a:r>
          </a:p>
          <a:p>
            <a:pPr marL="361950" indent="0">
              <a:buNone/>
            </a:pPr>
            <a:r>
              <a:rPr lang="cs-CZ" sz="2400" dirty="0" smtClean="0"/>
              <a:t>Interaktivní tabule, teploměry, kádinky s vodou, tablety</a:t>
            </a:r>
          </a:p>
          <a:p>
            <a:endParaRPr lang="cs-CZ" sz="2400" dirty="0" smtClean="0"/>
          </a:p>
          <a:p>
            <a:r>
              <a:rPr lang="cs-CZ" sz="2400" u="sng" dirty="0" smtClean="0"/>
              <a:t>Cíl hodiny</a:t>
            </a:r>
            <a:r>
              <a:rPr lang="cs-CZ" sz="2400" dirty="0" smtClean="0"/>
              <a:t>: děti budou umět </a:t>
            </a:r>
          </a:p>
          <a:p>
            <a:pPr marL="361950" indent="0">
              <a:buNone/>
            </a:pPr>
            <a:r>
              <a:rPr lang="cs-CZ" sz="2400" dirty="0" smtClean="0"/>
              <a:t>A)  odečítat z teploměru</a:t>
            </a:r>
          </a:p>
          <a:p>
            <a:pPr marL="361950" indent="0">
              <a:buNone/>
              <a:tabLst>
                <a:tab pos="361950" algn="l"/>
              </a:tabLst>
            </a:pPr>
            <a:r>
              <a:rPr lang="cs-CZ" sz="2400" dirty="0" smtClean="0"/>
              <a:t>B)  vybrat vhodný teploměr podle účelu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2647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Teploměry podle funkce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6518"/>
            <a:ext cx="3970784" cy="3175000"/>
          </a:xfrm>
        </p:spPr>
        <p:txBody>
          <a:bodyPr>
            <a:normAutofit/>
          </a:bodyPr>
          <a:lstStyle/>
          <a:p>
            <a:r>
              <a:rPr lang="cs-CZ" dirty="0" smtClean="0"/>
              <a:t>Laboratorní</a:t>
            </a:r>
          </a:p>
          <a:p>
            <a:r>
              <a:rPr lang="cs-CZ" dirty="0" smtClean="0"/>
              <a:t>Lékařský</a:t>
            </a:r>
          </a:p>
          <a:p>
            <a:r>
              <a:rPr lang="cs-CZ" dirty="0" smtClean="0"/>
              <a:t>Na zavařování</a:t>
            </a:r>
          </a:p>
          <a:p>
            <a:r>
              <a:rPr lang="cs-CZ" dirty="0" smtClean="0"/>
              <a:t>Venkovní</a:t>
            </a:r>
          </a:p>
          <a:p>
            <a:r>
              <a:rPr lang="cs-CZ" dirty="0" smtClean="0"/>
              <a:t>Pokojový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4427984" y="1635646"/>
            <a:ext cx="3970784" cy="3175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/>
              <a:t>Na měření teploty vody pro miminka</a:t>
            </a:r>
          </a:p>
          <a:p>
            <a:r>
              <a:rPr lang="cs-CZ" dirty="0" smtClean="0"/>
              <a:t>Bimetalový</a:t>
            </a:r>
          </a:p>
          <a:p>
            <a:r>
              <a:rPr lang="cs-CZ" dirty="0" smtClean="0"/>
              <a:t>Teploměr do auta</a:t>
            </a:r>
          </a:p>
          <a:p>
            <a:r>
              <a:rPr lang="cs-CZ" dirty="0" smtClean="0"/>
              <a:t>Uzenářský teploměr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61259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963972"/>
            <a:ext cx="3096344" cy="1512168"/>
          </a:xfrm>
        </p:spPr>
        <p:txBody>
          <a:bodyPr/>
          <a:lstStyle/>
          <a:p>
            <a:r>
              <a:rPr lang="cs-CZ" dirty="0" smtClean="0"/>
              <a:t>Lékařský teploměr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95486"/>
            <a:ext cx="2199878" cy="4561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9402848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719" t="11540" b="6099"/>
          <a:stretch/>
        </p:blipFill>
        <p:spPr bwMode="auto">
          <a:xfrm>
            <a:off x="3923928" y="685229"/>
            <a:ext cx="3960440" cy="42627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843558"/>
            <a:ext cx="5472608" cy="936104"/>
          </a:xfrm>
        </p:spPr>
        <p:txBody>
          <a:bodyPr/>
          <a:lstStyle/>
          <a:p>
            <a:r>
              <a:rPr lang="cs-CZ" dirty="0" smtClean="0"/>
              <a:t>Venkovní teploměr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05440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Bimetalový teploměr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381373" y="1995686"/>
            <a:ext cx="2630785" cy="22099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2666659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3568" y="843558"/>
            <a:ext cx="8013576" cy="459000"/>
          </a:xfrm>
        </p:spPr>
        <p:txBody>
          <a:bodyPr/>
          <a:lstStyle/>
          <a:p>
            <a:pPr algn="l"/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1491630"/>
            <a:ext cx="6866182" cy="3175000"/>
          </a:xfrm>
        </p:spPr>
        <p:txBody>
          <a:bodyPr/>
          <a:lstStyle/>
          <a:p>
            <a:r>
              <a:rPr lang="cs-CZ" sz="1400" dirty="0" smtClean="0"/>
              <a:t>Archiv autora </a:t>
            </a:r>
          </a:p>
          <a:p>
            <a:r>
              <a:rPr lang="cs-CZ" sz="1400" dirty="0" smtClean="0">
                <a:hlinkClick r:id="rId2"/>
              </a:rPr>
              <a:t>https://cs.wikipedia.org/wiki/Teplom%C4%9Br#/</a:t>
            </a:r>
            <a:r>
              <a:rPr lang="cs-CZ" sz="1400" dirty="0" smtClean="0">
                <a:hlinkClick r:id="rId2"/>
              </a:rPr>
              <a:t>media/File:Teplomer.jpg</a:t>
            </a:r>
            <a:endParaRPr lang="cs-CZ" sz="1400" dirty="0" smtClean="0"/>
          </a:p>
          <a:p>
            <a:r>
              <a:rPr lang="cs-CZ" sz="1400" dirty="0" smtClean="0">
                <a:hlinkClick r:id="rId2"/>
              </a:rPr>
              <a:t>https://cs.wikipedia.org/wiki/Teplom%C4%9Br#/</a:t>
            </a:r>
            <a:r>
              <a:rPr lang="cs-CZ" sz="1400" dirty="0" smtClean="0">
                <a:hlinkClick r:id="rId2"/>
              </a:rPr>
              <a:t>media/File:20050501_1315_2558-Bimetall-Zeigerthermometer.jpg</a:t>
            </a:r>
            <a:endParaRPr lang="cs-CZ" sz="1400" dirty="0" smtClean="0"/>
          </a:p>
          <a:p>
            <a:r>
              <a:rPr lang="cs-CZ" sz="1400" dirty="0" smtClean="0">
                <a:hlinkClick r:id="rId3"/>
              </a:rPr>
              <a:t>http://</a:t>
            </a:r>
            <a:r>
              <a:rPr lang="cs-CZ" sz="1400" dirty="0" smtClean="0">
                <a:hlinkClick r:id="rId3"/>
              </a:rPr>
              <a:t>www.</a:t>
            </a:r>
            <a:r>
              <a:rPr lang="cs-CZ" sz="1400" dirty="0" err="1" smtClean="0">
                <a:hlinkClick r:id="rId3"/>
              </a:rPr>
              <a:t>kuchynskepotreby.cz</a:t>
            </a:r>
            <a:r>
              <a:rPr lang="cs-CZ" sz="1400" dirty="0" smtClean="0">
                <a:hlinkClick r:id="rId3"/>
              </a:rPr>
              <a:t>/</a:t>
            </a:r>
            <a:r>
              <a:rPr lang="cs-CZ" sz="1400" dirty="0" err="1" smtClean="0">
                <a:hlinkClick r:id="rId3"/>
              </a:rPr>
              <a:t>cz</a:t>
            </a:r>
            <a:r>
              <a:rPr lang="cs-CZ" sz="1400" dirty="0" smtClean="0">
                <a:hlinkClick r:id="rId3"/>
              </a:rPr>
              <a:t>-detail-89553-</a:t>
            </a:r>
            <a:r>
              <a:rPr lang="cs-CZ" sz="1400" dirty="0" err="1" smtClean="0">
                <a:hlinkClick r:id="rId3"/>
              </a:rPr>
              <a:t>teplomer</a:t>
            </a:r>
            <a:r>
              <a:rPr lang="cs-CZ" sz="1400" dirty="0" smtClean="0">
                <a:hlinkClick r:id="rId3"/>
              </a:rPr>
              <a:t>-</a:t>
            </a:r>
            <a:r>
              <a:rPr lang="cs-CZ" sz="1400" dirty="0" err="1" smtClean="0">
                <a:hlinkClick r:id="rId3"/>
              </a:rPr>
              <a:t>okenni.html</a:t>
            </a:r>
            <a:endParaRPr lang="cs-CZ" sz="1400" smtClean="0"/>
          </a:p>
          <a:p>
            <a:endParaRPr lang="cs-CZ" sz="1400" dirty="0" smtClean="0"/>
          </a:p>
          <a:p>
            <a:endParaRPr lang="cs-CZ" sz="1400" dirty="0" smtClean="0"/>
          </a:p>
          <a:p>
            <a:endParaRPr lang="cs-CZ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52360964"/>
      </p:ext>
    </p:extLst>
  </p:cSld>
  <p:clrMapOvr>
    <a:masterClrMapping/>
  </p:clrMapOvr>
</p:sld>
</file>

<file path=ppt/theme/theme1.xml><?xml version="1.0" encoding="utf-8"?>
<a:theme xmlns:a="http://schemas.openxmlformats.org/drawingml/2006/main" name="boxed_powerpoint_16x9_2012-08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Prezentace4" id="{FA648B46-5DFB-4817-A984-0EDF8C590859}" vid="{9C3AC370-3180-4625-AB9F-69495A826E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d1735b9d-12e1-4051-9e9f-295790879a37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20831A8568D9C641A1AFB06DB2CD73AC" ma:contentTypeVersion="2" ma:contentTypeDescription="Vytvoří nový dokument" ma:contentTypeScope="" ma:versionID="09817a5c2e743fd2df9e98b0e3665536">
  <xsd:schema xmlns:xsd="http://www.w3.org/2001/XMLSchema" xmlns:xs="http://www.w3.org/2001/XMLSchema" xmlns:p="http://schemas.microsoft.com/office/2006/metadata/properties" xmlns:ns2="d1735b9d-12e1-4051-9e9f-295790879a37" targetNamespace="http://schemas.microsoft.com/office/2006/metadata/properties" ma:root="true" ma:fieldsID="3ada4439b1a6c469911ceee3971aaae4" ns2:_="">
    <xsd:import namespace="d1735b9d-12e1-4051-9e9f-295790879a3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735b9d-12e1-4051-9e9f-295790879a37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dílí se s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dílené s podrobnostmi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D0B5DD7-4F81-4539-BEEE-DE05DE870D9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2F33400-E7C1-402A-9D11-37931DDB1730}">
  <ds:schemaRefs>
    <ds:schemaRef ds:uri="http://schemas.microsoft.com/office/2006/metadata/properties"/>
    <ds:schemaRef ds:uri="http://schemas.microsoft.com/office/infopath/2007/PartnerControls"/>
    <ds:schemaRef ds:uri="d1735b9d-12e1-4051-9e9f-295790879a37"/>
  </ds:schemaRefs>
</ds:datastoreItem>
</file>

<file path=customXml/itemProps3.xml><?xml version="1.0" encoding="utf-8"?>
<ds:datastoreItem xmlns:ds="http://schemas.openxmlformats.org/officeDocument/2006/customXml" ds:itemID="{BCDCB596-B637-45FD-8C63-2D7C629789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735b9d-12e1-4051-9e9f-295790879a3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152</TotalTime>
  <Words>113</Words>
  <Application>Microsoft Office PowerPoint</Application>
  <PresentationFormat>Předvádění na obrazovce (16:9)</PresentationFormat>
  <Paragraphs>39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boxed_powerpoint_16x9_2012-08</vt:lpstr>
      <vt:lpstr>  Dotkněte se inovací CZ.1.07/1.3.00/51.0024  </vt:lpstr>
      <vt:lpstr>Snímek 2</vt:lpstr>
      <vt:lpstr>Metodický pokyn</vt:lpstr>
      <vt:lpstr>Teploměry podle funkce</vt:lpstr>
      <vt:lpstr>Lékařský teploměr</vt:lpstr>
      <vt:lpstr>Venkovní teploměr</vt:lpstr>
      <vt:lpstr>Bimetalový teploměr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Účet Microsoft</dc:creator>
  <cp:lastModifiedBy>Dum</cp:lastModifiedBy>
  <cp:revision>27</cp:revision>
  <dcterms:created xsi:type="dcterms:W3CDTF">2014-10-07T08:27:59Z</dcterms:created>
  <dcterms:modified xsi:type="dcterms:W3CDTF">2015-08-04T17:55:51Z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0x01010020831A8568D9C641A1AFB06DB2CD73AC</vt:lpwstr>
  </property>
  <property fmtid="{D5CDD505-2E9C-101B-9397-08002B2CF9AE}" pid="3" name="IsMyDocuments">
    <vt:bool>true</vt:bool>
  </property>
</Properties>
</file>