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32" r:id="rId12"/>
    <p:sldId id="324" r:id="rId1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Merkur_(planeta)" TargetMode="External"/><Relationship Id="rId2" Type="http://schemas.openxmlformats.org/officeDocument/2006/relationships/hyperlink" Target="https://cs.wikipedia.org/wiki/19._srpe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learn-math.info/history/photos/Torricelli.jpeg" TargetMode="External"/><Relationship Id="rId5" Type="http://schemas.openxmlformats.org/officeDocument/2006/relationships/hyperlink" Target="https://cs.wikipedia.org/wiki/Johannes_Kepler" TargetMode="External"/><Relationship Id="rId4" Type="http://schemas.openxmlformats.org/officeDocument/2006/relationships/hyperlink" Target="https://cs.wikipedia.org/wiki/Isaac_Newt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Fyzikální hádanky</a:t>
            </a: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Horní Slavkov</a:t>
            </a:r>
          </a:p>
          <a:p>
            <a:pPr algn="l"/>
            <a:r>
              <a:rPr lang="cs-CZ" dirty="0" smtClean="0"/>
              <a:t>IČ: 75005476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err="1" smtClean="0"/>
              <a:t>Mesnerová</a:t>
            </a:r>
            <a:r>
              <a:rPr lang="cs-CZ" dirty="0" smtClean="0"/>
              <a:t> Helena</a:t>
            </a:r>
          </a:p>
          <a:p>
            <a:pPr algn="l"/>
            <a:r>
              <a:rPr lang="cs-CZ" dirty="0" smtClean="0"/>
              <a:t>Předmět: Fyzika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 Žáci hádají osobnosti fyziky podle nápovědy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91630"/>
            <a:ext cx="8229600" cy="317500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400" b="1" dirty="0" smtClean="0"/>
              <a:t>Pomůcky: </a:t>
            </a:r>
            <a:r>
              <a:rPr lang="cs-CZ" sz="2400" dirty="0" smtClean="0"/>
              <a:t>tablety, interaktivní tabule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400" b="1" dirty="0" smtClean="0"/>
              <a:t>Forma výuky: </a:t>
            </a:r>
            <a:r>
              <a:rPr lang="cs-CZ" sz="2400" dirty="0" smtClean="0"/>
              <a:t>individuální soutěž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400" b="1" dirty="0" smtClean="0"/>
              <a:t>Cíle: </a:t>
            </a:r>
            <a:r>
              <a:rPr lang="cs-CZ" sz="2400" dirty="0" smtClean="0"/>
              <a:t>žáci budou znát slavné fyziky</a:t>
            </a:r>
            <a:endParaRPr lang="cs-CZ" sz="2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to 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Rád si hrál </a:t>
            </a:r>
          </a:p>
          <a:p>
            <a:pPr marL="360363" indent="0">
              <a:buNone/>
            </a:pPr>
            <a:r>
              <a:rPr lang="cs-CZ" dirty="0" smtClean="0"/>
              <a:t>s vodou.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589982"/>
            <a:ext cx="2736304" cy="2925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061259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843558"/>
            <a:ext cx="7941568" cy="459000"/>
          </a:xfrm>
        </p:spPr>
        <p:txBody>
          <a:bodyPr/>
          <a:lstStyle/>
          <a:p>
            <a:pPr algn="l"/>
            <a:r>
              <a:rPr lang="cs-CZ" dirty="0"/>
              <a:t>Kdo to je?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7654"/>
            <a:ext cx="8229600" cy="2670944"/>
          </a:xfrm>
        </p:spPr>
        <p:txBody>
          <a:bodyPr/>
          <a:lstStyle/>
          <a:p>
            <a:r>
              <a:rPr lang="cs-CZ" dirty="0" smtClean="0"/>
              <a:t>A přece se točí!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00500" y="1563638"/>
            <a:ext cx="3379812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568810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843558"/>
            <a:ext cx="7869560" cy="459000"/>
          </a:xfrm>
        </p:spPr>
        <p:txBody>
          <a:bodyPr/>
          <a:lstStyle/>
          <a:p>
            <a:pPr algn="l"/>
            <a:r>
              <a:rPr lang="cs-CZ" dirty="0"/>
              <a:t>Kdo to je?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7653"/>
            <a:ext cx="8229600" cy="2886969"/>
          </a:xfrm>
        </p:spPr>
        <p:txBody>
          <a:bodyPr/>
          <a:lstStyle/>
          <a:p>
            <a:r>
              <a:rPr lang="cs-CZ" dirty="0" smtClean="0"/>
              <a:t>Po obědě si rád pospal</a:t>
            </a:r>
          </a:p>
          <a:p>
            <a:pPr marL="360363" indent="0">
              <a:buNone/>
            </a:pPr>
            <a:r>
              <a:rPr lang="cs-CZ" dirty="0" smtClean="0"/>
              <a:t>pod ovocným stromem.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409300"/>
            <a:ext cx="2714401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80783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843558"/>
            <a:ext cx="7725544" cy="459000"/>
          </a:xfrm>
        </p:spPr>
        <p:txBody>
          <a:bodyPr/>
          <a:lstStyle/>
          <a:p>
            <a:pPr algn="l"/>
            <a:r>
              <a:rPr lang="cs-CZ" dirty="0"/>
              <a:t>Kdo to je?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62597"/>
            <a:ext cx="8229600" cy="2932025"/>
          </a:xfrm>
        </p:spPr>
        <p:txBody>
          <a:bodyPr>
            <a:normAutofit/>
          </a:bodyPr>
          <a:lstStyle/>
          <a:p>
            <a:r>
              <a:rPr lang="cs-CZ" dirty="0" smtClean="0"/>
              <a:t>Astronom na dvoře</a:t>
            </a:r>
          </a:p>
          <a:p>
            <a:pPr marL="360363" indent="0">
              <a:buNone/>
            </a:pPr>
            <a:r>
              <a:rPr lang="cs-CZ" dirty="0" smtClean="0"/>
              <a:t>císaře Rudolfa II.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100138"/>
            <a:ext cx="2943770" cy="3703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030052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dirty="0"/>
              <a:t>Kdo to je?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90590"/>
            <a:ext cx="8229600" cy="3004033"/>
          </a:xfrm>
        </p:spPr>
        <p:txBody>
          <a:bodyPr>
            <a:normAutofit/>
          </a:bodyPr>
          <a:lstStyle/>
          <a:p>
            <a:r>
              <a:rPr lang="cs-CZ" dirty="0" smtClean="0"/>
              <a:t>Zavedl označení </a:t>
            </a:r>
          </a:p>
          <a:p>
            <a:pPr marL="360363" indent="0">
              <a:buNone/>
            </a:pPr>
            <a:r>
              <a:rPr lang="cs-CZ" dirty="0" smtClean="0"/>
              <a:t>a</a:t>
            </a:r>
            <a:r>
              <a:rPr lang="cs-CZ" dirty="0" smtClean="0"/>
              <a:t>tmosférický </a:t>
            </a:r>
            <a:r>
              <a:rPr lang="cs-CZ" dirty="0" smtClean="0"/>
              <a:t>tlak.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131590"/>
            <a:ext cx="3004542" cy="3568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212457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sz="1600" dirty="0" smtClean="0"/>
              <a:t>Archiv autora</a:t>
            </a:r>
          </a:p>
          <a:p>
            <a:pPr marL="0" indent="0">
              <a:buNone/>
            </a:pPr>
            <a:endParaRPr lang="cs-CZ" sz="1600" dirty="0" smtClean="0"/>
          </a:p>
          <a:p>
            <a:r>
              <a:rPr lang="cs-CZ" sz="1600" dirty="0" smtClean="0">
                <a:hlinkClick r:id="rId2"/>
              </a:rPr>
              <a:t>https://cs.wikipedia.org/wiki/19._srpen#/</a:t>
            </a:r>
            <a:r>
              <a:rPr lang="cs-CZ" sz="1600" dirty="0" smtClean="0">
                <a:hlinkClick r:id="rId2"/>
              </a:rPr>
              <a:t>media/File:Blaise_pascal.jpg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https://cs.wikipedia.org/wiki/Merkur_(planeta)#/</a:t>
            </a:r>
            <a:r>
              <a:rPr lang="cs-CZ" sz="1600" dirty="0" smtClean="0">
                <a:hlinkClick r:id="rId3"/>
              </a:rPr>
              <a:t>media/File:Galilee.jpg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https://cs.wikipedia.org/wiki/Isaac_Newton#/</a:t>
            </a:r>
            <a:r>
              <a:rPr lang="cs-CZ" sz="1600" dirty="0" smtClean="0">
                <a:hlinkClick r:id="rId4"/>
              </a:rPr>
              <a:t>media/File:GodfreyKneller-IsaacNewton-1689.jpg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https://cs.wikipedia.org/wiki/Johannes_Kepler#/</a:t>
            </a:r>
            <a:r>
              <a:rPr lang="cs-CZ" sz="1600" dirty="0" smtClean="0">
                <a:hlinkClick r:id="rId5"/>
              </a:rPr>
              <a:t>media/File:Johannes_Kepler_1610.jpg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</a:t>
            </a:r>
            <a:r>
              <a:rPr lang="cs-CZ" sz="1600" dirty="0" err="1" smtClean="0">
                <a:hlinkClick r:id="rId6"/>
              </a:rPr>
              <a:t>learn</a:t>
            </a:r>
            <a:r>
              <a:rPr lang="cs-CZ" sz="1600" dirty="0" smtClean="0">
                <a:hlinkClick r:id="rId6"/>
              </a:rPr>
              <a:t>-</a:t>
            </a:r>
            <a:r>
              <a:rPr lang="cs-CZ" sz="1600" dirty="0" err="1" smtClean="0">
                <a:hlinkClick r:id="rId6"/>
              </a:rPr>
              <a:t>math.info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history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photos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Torricelli.jpeg</a:t>
            </a:r>
            <a:endParaRPr lang="cs-CZ" sz="1600" dirty="0" smtClean="0"/>
          </a:p>
          <a:p>
            <a:endParaRPr lang="cs-CZ" sz="1600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735b9d-12e1-4051-9e9f-295790879a37">
      <UserInfo>
        <DisplayName/>
        <AccountId xsi:nil="true"/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20831A8568D9C641A1AFB06DB2CD73AC" ma:contentTypeVersion="2" ma:contentTypeDescription="Vytvoří nový dokument" ma:contentTypeScope="" ma:versionID="09817a5c2e743fd2df9e98b0e3665536">
  <xsd:schema xmlns:xsd="http://www.w3.org/2001/XMLSchema" xmlns:xs="http://www.w3.org/2001/XMLSchema" xmlns:p="http://schemas.microsoft.com/office/2006/metadata/properties" xmlns:ns2="d1735b9d-12e1-4051-9e9f-295790879a37" targetNamespace="http://schemas.microsoft.com/office/2006/metadata/properties" ma:root="true" ma:fieldsID="3ada4439b1a6c469911ceee3971aaae4" ns2:_="">
    <xsd:import namespace="d1735b9d-12e1-4051-9e9f-295790879a3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735b9d-12e1-4051-9e9f-295790879a37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735b9d-12e1-4051-9e9f-295790879a37"/>
  </ds:schemaRefs>
</ds:datastoreItem>
</file>

<file path=customXml/itemProps3.xml><?xml version="1.0" encoding="utf-8"?>
<ds:datastoreItem xmlns:ds="http://schemas.openxmlformats.org/officeDocument/2006/customXml" ds:itemID="{B6ACB10F-0779-472F-88A5-577B42B5DB9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735b9d-12e1-4051-9e9f-295790879a3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143</TotalTime>
  <Words>139</Words>
  <Application>Microsoft Office PowerPoint</Application>
  <PresentationFormat>Předvádění na obrazovce (16:9)</PresentationFormat>
  <Paragraphs>38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boxed_powerpoint_16x9_2012-08</vt:lpstr>
      <vt:lpstr>  Dotkněte se inovací CZ.1.07/1.3.00/51.0024  </vt:lpstr>
      <vt:lpstr>Snímek 2</vt:lpstr>
      <vt:lpstr>Metodický pokyn</vt:lpstr>
      <vt:lpstr>Kdo to je?</vt:lpstr>
      <vt:lpstr>Kdo to je?</vt:lpstr>
      <vt:lpstr>Kdo to je?</vt:lpstr>
      <vt:lpstr>Kdo to je?</vt:lpstr>
      <vt:lpstr>Kdo to je?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25</cp:revision>
  <dcterms:created xsi:type="dcterms:W3CDTF">2014-10-07T08:27:59Z</dcterms:created>
  <dcterms:modified xsi:type="dcterms:W3CDTF">2015-08-04T17:50:32Z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0x01010020831A8568D9C641A1AFB06DB2CD73AC</vt:lpwstr>
  </property>
  <property fmtid="{D5CDD505-2E9C-101B-9397-08002B2CF9AE}" pid="3" name="IsMyDocuments">
    <vt:bool>true</vt:bool>
  </property>
</Properties>
</file>