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37" r:id="rId7"/>
    <p:sldId id="338" r:id="rId8"/>
    <p:sldId id="339" r:id="rId9"/>
    <p:sldId id="340" r:id="rId10"/>
    <p:sldId id="342" r:id="rId11"/>
    <p:sldId id="344" r:id="rId12"/>
    <p:sldId id="347" r:id="rId13"/>
    <p:sldId id="348" r:id="rId14"/>
    <p:sldId id="336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A8248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840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5808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F078AC-B64B-4C8F-9DFD-80A9EFEA2B7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0607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F078AC-B64B-4C8F-9DFD-80A9EFEA2B7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76845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F078AC-B64B-4C8F-9DFD-80A9EFEA2B7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0585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>
          <a:xfrm>
            <a:off x="6477000" y="57150"/>
            <a:ext cx="2514600" cy="216694"/>
          </a:xfrm>
          <a:prstGeom prst="rect">
            <a:avLst/>
          </a:prstGeom>
        </p:spPr>
        <p:txBody>
          <a:bodyPr/>
          <a:lstStyle/>
          <a:p>
            <a:fld id="{8B63D0DE-A0FF-495E-A22E-7AC6DCD7731B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57150"/>
            <a:ext cx="2895600" cy="21669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4855464"/>
            <a:ext cx="758952" cy="185166"/>
          </a:xfrm>
        </p:spPr>
        <p:txBody>
          <a:bodyPr/>
          <a:lstStyle/>
          <a:p>
            <a:fld id="{7BF5C8DB-32B6-4249-9AE9-D7C09720A3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259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5143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4286250"/>
            <a:ext cx="548640" cy="41148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4138803" y="2343150"/>
            <a:ext cx="473202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5143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198596"/>
            <a:ext cx="1524000" cy="3717036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5143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5143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5143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5143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5143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>
          <a:xfrm rot="5400000">
            <a:off x="7840980" y="763382"/>
            <a:ext cx="1508760" cy="384048"/>
          </a:xfrm>
          <a:prstGeom prst="rect">
            <a:avLst/>
          </a:prstGeom>
        </p:spPr>
        <p:txBody>
          <a:bodyPr rtlCol="0"/>
          <a:lstStyle/>
          <a:p>
            <a:fld id="{B0E57B12-8662-4834-976D-7369662C3213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8311C1-A4A2-4864-BBC8-4048CE5600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>
          <a:xfrm rot="5400000">
            <a:off x="7390236" y="2757210"/>
            <a:ext cx="2400300" cy="365760"/>
          </a:xfrm>
          <a:prstGeom prst="rect">
            <a:avLst/>
          </a:prstGeom>
        </p:spPr>
        <p:txBody>
          <a:bodyPr rtlCol="0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347554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audio" Target="file:///C:\Documents%20and%20Settings\Romank\Dokumenty\Lenka\PREZENTACE-pajda\ass.wav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audio2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" Type="http://schemas.openxmlformats.org/officeDocument/2006/relationships/audio" Target="../media/audio1.wav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275606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07654"/>
            <a:ext cx="7200800" cy="2235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kocoura – </a:t>
            </a:r>
          </a:p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rvouka 1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třída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Škola: 1</a:t>
            </a:r>
            <a:r>
              <a:rPr lang="cs-CZ" dirty="0" smtClean="0"/>
              <a:t>. ZŠ</a:t>
            </a:r>
            <a:r>
              <a:rPr lang="cs-CZ" dirty="0"/>
              <a:t> </a:t>
            </a:r>
            <a:r>
              <a:rPr lang="cs-CZ" dirty="0" smtClean="0"/>
              <a:t>Horní Slavkov</a:t>
            </a:r>
            <a:endParaRPr lang="cs-CZ" dirty="0"/>
          </a:p>
          <a:p>
            <a:pPr algn="l"/>
            <a:r>
              <a:rPr lang="cs-CZ" dirty="0"/>
              <a:t>IČ: </a:t>
            </a:r>
            <a:r>
              <a:rPr lang="cs-CZ" dirty="0" smtClean="0"/>
              <a:t>75005476</a:t>
            </a:r>
            <a:endParaRPr lang="cs-CZ" dirty="0"/>
          </a:p>
          <a:p>
            <a:pPr algn="l"/>
            <a:r>
              <a:rPr lang="cs-CZ" dirty="0"/>
              <a:t>Autor</a:t>
            </a:r>
            <a:r>
              <a:rPr lang="cs-CZ" dirty="0" smtClean="0"/>
              <a:t>:       Lenka </a:t>
            </a:r>
            <a:r>
              <a:rPr lang="cs-CZ" dirty="0" err="1" smtClean="0"/>
              <a:t>Kerbelová</a:t>
            </a:r>
            <a:endParaRPr lang="cs-CZ" dirty="0"/>
          </a:p>
          <a:p>
            <a:pPr algn="l"/>
            <a:r>
              <a:rPr lang="cs-CZ" dirty="0"/>
              <a:t>Předmět:  </a:t>
            </a:r>
            <a:r>
              <a:rPr lang="cs-CZ" dirty="0" smtClean="0"/>
              <a:t>Prvouka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</a:t>
            </a:r>
            <a:r>
              <a:rPr lang="cs-CZ" dirty="0" smtClean="0"/>
              <a:t>: Život kocoura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1607337"/>
            <a:ext cx="6172200" cy="2518190"/>
          </a:xfrm>
        </p:spPr>
        <p:txBody>
          <a:bodyPr>
            <a:normAutofit/>
          </a:bodyPr>
          <a:lstStyle/>
          <a:p>
            <a:endParaRPr lang="cs-CZ" sz="800" i="1" dirty="0" smtClean="0"/>
          </a:p>
          <a:p>
            <a:endParaRPr lang="cs-CZ" dirty="0"/>
          </a:p>
        </p:txBody>
      </p:sp>
      <p:pic>
        <p:nvPicPr>
          <p:cNvPr id="4" name="ass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19600" y="2457450"/>
            <a:ext cx="304800" cy="228600"/>
          </a:xfrm>
          <a:prstGeom prst="rect">
            <a:avLst/>
          </a:prstGeom>
        </p:spPr>
      </p:pic>
      <p:pic>
        <p:nvPicPr>
          <p:cNvPr id="1027" name="Picture 3" descr="C:\Documents and Settings\Romank\Dokumenty\Lenka\PREZENTACE-pajda\kocky_4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267911"/>
            <a:ext cx="9144000" cy="541141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982387"/>
            <a:ext cx="8001056" cy="1500198"/>
          </a:xfrm>
          <a:solidFill>
            <a:srgbClr val="FFC000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6000" i="1" dirty="0" smtClean="0"/>
              <a:t>Kocour Charlie a jeho</a:t>
            </a:r>
            <a:br>
              <a:rPr lang="cs-CZ" sz="6000" i="1" dirty="0" smtClean="0"/>
            </a:br>
            <a:r>
              <a:rPr lang="cs-CZ" sz="6000" i="1" dirty="0" smtClean="0"/>
              <a:t> kočičí svět</a:t>
            </a:r>
            <a:endParaRPr lang="cs-CZ" sz="6000" i="1" dirty="0"/>
          </a:p>
        </p:txBody>
      </p:sp>
      <p:pic>
        <p:nvPicPr>
          <p:cNvPr id="1026" name="Picture 2" descr="C:\Documents and Settings\Romank\Dokumenty\Lenka\cat_track-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559256">
            <a:off x="110456" y="5231886"/>
            <a:ext cx="925114" cy="6615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20119111"/>
      </p:ext>
    </p:extLst>
  </p:cSld>
  <p:clrMapOvr>
    <a:masterClrMapping/>
  </p:clrMapOvr>
  <p:transition spd="slow" advClick="0" advTm="15000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24 0.02732 L 0.81528 -0.6025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00" y="-3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55526"/>
            <a:ext cx="7467600" cy="1500192"/>
          </a:xfrm>
          <a:custGeom>
            <a:avLst/>
            <a:gdLst>
              <a:gd name="connsiteX0" fmla="*/ 2178075 w 7467600"/>
              <a:gd name="connsiteY0" fmla="*/ 2250288 h 2000256"/>
              <a:gd name="connsiteX1" fmla="*/ 1898895 w 7467600"/>
              <a:gd name="connsiteY1" fmla="*/ 1871156 h 2000256"/>
              <a:gd name="connsiteX2" fmla="*/ 3044227 w 7467600"/>
              <a:gd name="connsiteY2" fmla="*/ 17204 h 2000256"/>
              <a:gd name="connsiteX3" fmla="*/ 4709042 w 7467600"/>
              <a:gd name="connsiteY3" fmla="*/ 34718 h 2000256"/>
              <a:gd name="connsiteX4" fmla="*/ 5040826 w 7467600"/>
              <a:gd name="connsiteY4" fmla="*/ 1936978 h 2000256"/>
              <a:gd name="connsiteX5" fmla="*/ 3250660 w 7467600"/>
              <a:gd name="connsiteY5" fmla="*/ 1991848 h 2000256"/>
              <a:gd name="connsiteX6" fmla="*/ 2178075 w 7467600"/>
              <a:gd name="connsiteY6" fmla="*/ 2250288 h 2000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67600" h="2000256">
                <a:moveTo>
                  <a:pt x="2178075" y="2250288"/>
                </a:moveTo>
                <a:lnTo>
                  <a:pt x="1898895" y="1871156"/>
                </a:lnTo>
                <a:cubicBezTo>
                  <a:pt x="-1134863" y="1412622"/>
                  <a:pt x="-379259" y="189525"/>
                  <a:pt x="3044227" y="17204"/>
                </a:cubicBezTo>
                <a:cubicBezTo>
                  <a:pt x="3597006" y="-10620"/>
                  <a:pt x="4166111" y="-4633"/>
                  <a:pt x="4709042" y="34718"/>
                </a:cubicBezTo>
                <a:cubicBezTo>
                  <a:pt x="8212326" y="288631"/>
                  <a:pt x="8440471" y="1596682"/>
                  <a:pt x="5040826" y="1936978"/>
                </a:cubicBezTo>
                <a:cubicBezTo>
                  <a:pt x="4469775" y="1994139"/>
                  <a:pt x="3855157" y="2012977"/>
                  <a:pt x="3250660" y="1991848"/>
                </a:cubicBezTo>
                <a:lnTo>
                  <a:pt x="2178075" y="2250288"/>
                </a:lnTo>
                <a:close/>
              </a:path>
            </a:pathLst>
          </a:custGeom>
        </p:spPr>
        <p:txBody>
          <a:bodyPr>
            <a:normAutofit fontScale="90000"/>
          </a:bodyPr>
          <a:lstStyle/>
          <a:p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Tak takhle mě sesmolila moje panička…Hrůza, takhle přeci vůbec nevypadám! Kupodivu trefila aspoň barvu mých smaragdových očí, na těch si fakt zakládám… aspoň že tu mám misku s granulemi a košíček na spaní </a:t>
            </a: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!</a:t>
            </a:r>
            <a:endParaRPr lang="cs-CZ" sz="24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Romank\Dokumenty\Lenka\PREZENTACE-pajda\Charlie.bmp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4214810" y="1931884"/>
            <a:ext cx="4572032" cy="3211616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13" name="~PP2368.WAV">
            <a:hlinkClick r:id="" action="ppaction://media"/>
          </p:cNvPr>
          <p:cNvPicPr>
            <a:picLocks noRot="1" noChangeAspect="1"/>
          </p:cNvPicPr>
          <p:nvPr>
            <a:wavAudioFile r:embed="rId1" name="~PP2368.WAV"/>
          </p:nvPr>
        </p:nvPicPr>
        <p:blipFill>
          <a:blip r:embed="rId5" cstate="print"/>
          <a:stretch>
            <a:fillRect/>
          </a:stretch>
        </p:blipFill>
        <p:spPr>
          <a:xfrm>
            <a:off x="8661400" y="4781550"/>
            <a:ext cx="304800" cy="228600"/>
          </a:xfrm>
          <a:prstGeom prst="rect">
            <a:avLst/>
          </a:prstGeom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4446998"/>
            <a:ext cx="1285884" cy="582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57714" y="2561035"/>
            <a:ext cx="28575" cy="21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57714" y="2561035"/>
            <a:ext cx="28575" cy="21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57714" y="2561035"/>
            <a:ext cx="28575" cy="21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44" y="3321849"/>
            <a:ext cx="2786050" cy="1603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427543545"/>
      </p:ext>
    </p:extLst>
  </p:cSld>
  <p:clrMapOvr>
    <a:masterClrMapping/>
  </p:clrMapOvr>
  <p:transition spd="slow" advClick="0" advTm="15000">
    <p:wipe dir="u"/>
    <p:sndAc>
      <p:stSnd loop="1"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2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15566"/>
            <a:ext cx="7467600" cy="367240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Moje nová rodina si mě přivezla 20. ledna 2008 a už druhý den jsem se tu cítil jako doma…</a:t>
            </a:r>
            <a:endParaRPr lang="cs-CZ" sz="2000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678889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7000"/>
    </mc:Choice>
    <mc:Fallback>
      <p:transition spd="slow" advClick="0" advTm="7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" name="Zástupný symbol pro obsah 11" descr="Snímek 05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6250" r="16250"/>
          <a:stretch>
            <a:fillRect/>
          </a:stretch>
        </p:blipFill>
        <p:spPr>
          <a:xfrm>
            <a:off x="707498" y="163149"/>
            <a:ext cx="5293230" cy="4391006"/>
          </a:xfrm>
          <a:prstGeom prst="roundRect">
            <a:avLst>
              <a:gd name="adj" fmla="val 18612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63500"/>
          </a:effectLst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765798" y="198596"/>
            <a:ext cx="1878168" cy="4784186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Opět moje maličkost   v celé své kráse – tady je mi ale už pět měsíců,  narodil jsem se totiž 1.11. 2007 a prý ve </a:t>
            </a:r>
            <a:r>
              <a:rPr lang="cs-CZ" sz="2400" i="1" dirty="0" smtClean="0">
                <a:solidFill>
                  <a:srgbClr val="D00000"/>
                </a:solidFill>
              </a:rPr>
              <a:t>znamení Štíra </a:t>
            </a:r>
            <a:endParaRPr lang="cs-CZ" sz="2400" dirty="0">
              <a:solidFill>
                <a:srgbClr val="D00000"/>
              </a:solidFill>
            </a:endParaRPr>
          </a:p>
        </p:txBody>
      </p:sp>
      <p:pic>
        <p:nvPicPr>
          <p:cNvPr id="7175" name="Picture 7" descr="C:\Documents and Settings\Romank\Dokumenty\Lenka\PREZENTACE-pajda\8735-image-stir_miciny--ifresize-200x--logo--server-micinycz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000296" y="3750478"/>
            <a:ext cx="1785950" cy="1289447"/>
          </a:xfrm>
          <a:prstGeom prst="ellipse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135295458"/>
      </p:ext>
    </p:extLst>
  </p:cSld>
  <p:clrMapOvr>
    <a:masterClrMapping/>
  </p:clrMapOvr>
  <p:transition spd="slow" advClick="0" advTm="1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02 0.00254 L 0.98993 0.00602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900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71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324" y="915566"/>
            <a:ext cx="8686800" cy="1232288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Co to tam ta bláznivá panička dala za potupné fotky? Dělá mi to snad naschvál? A proč mě otáčí hlavou dolů – asi se   p o z v r a c í </a:t>
            </a:r>
            <a:r>
              <a:rPr lang="cs-CZ" i="1" dirty="0" err="1" smtClean="0">
                <a:solidFill>
                  <a:srgbClr val="C00000"/>
                </a:solidFill>
              </a:rPr>
              <a:t>í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í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í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í</a:t>
            </a:r>
            <a:r>
              <a:rPr lang="cs-CZ" i="1" dirty="0" smtClean="0">
                <a:solidFill>
                  <a:srgbClr val="C00000"/>
                </a:solidFill>
              </a:rPr>
              <a:t> m !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" name="Zástupný symbol pro obsah 9" descr="Okál před a po omítce 06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2283718"/>
            <a:ext cx="3672408" cy="2065730"/>
          </a:xfrm>
          <a:ln w="28575">
            <a:solidFill>
              <a:srgbClr val="C00000"/>
            </a:solidFill>
            <a:prstDash val="sysDash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2053" name="Picture 5" descr="C:\Documents and Settings\Romank\Dokumenty\Lenka 2\Foto\Snímek 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283717"/>
            <a:ext cx="3600400" cy="2025225"/>
          </a:xfrm>
          <a:prstGeom prst="rect">
            <a:avLst/>
          </a:prstGeom>
          <a:noFill/>
          <a:ln w="28575">
            <a:solidFill>
              <a:srgbClr val="0070C0"/>
            </a:solidFill>
            <a:prstDash val="sysDash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705998178"/>
      </p:ext>
    </p:extLst>
  </p:cSld>
  <p:clrMapOvr>
    <a:masterClrMapping/>
  </p:clrMapOvr>
  <p:transition advClick="0" advTm="10000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Kocour říjen 2010 00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827584" y="1203598"/>
            <a:ext cx="6840760" cy="384792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9542"/>
            <a:ext cx="7467600" cy="857256"/>
          </a:xfrm>
        </p:spPr>
        <p:txBody>
          <a:bodyPr>
            <a:normAutofit/>
          </a:bodyPr>
          <a:lstStyle/>
          <a:p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to jsem já dnes – to jsou mimikry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co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trochu větší a snad i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rozumnější - také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už mi nedávno byly tři roky. </a:t>
            </a:r>
            <a:endParaRPr lang="cs-CZ" sz="24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428792" y="5250675"/>
            <a:ext cx="5786478" cy="3321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1" y="-107175"/>
            <a:ext cx="3870325" cy="2175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196830667"/>
      </p:ext>
    </p:extLst>
  </p:cSld>
  <p:clrMapOvr>
    <a:masterClrMapping/>
  </p:clrMapOvr>
  <p:transition spd="slow" advClick="0" advTm="13000"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0" presetClass="path" presetSubtype="0" accel="50000" decel="50000" fill="hold" nodeType="after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0.10365 -0.1088 L 0.47378 -0.8648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0" y="-3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200"/>
                            </p:stCondLst>
                            <p:childTnLst>
                              <p:par>
                                <p:cTn id="1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17 -0.23657 L -0.97934 0.2884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500" y="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fotky kocour do presentace (23.11.2010) 00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-214345" y="-120570"/>
            <a:ext cx="9358345" cy="5264070"/>
          </a:xfrm>
        </p:spPr>
      </p:pic>
      <p:sp>
        <p:nvSpPr>
          <p:cNvPr id="6" name="Obdélník 5"/>
          <p:cNvSpPr/>
          <p:nvPr/>
        </p:nvSpPr>
        <p:spPr>
          <a:xfrm>
            <a:off x="304640" y="4057849"/>
            <a:ext cx="864096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teď trochu aktuálně  - n e s n á š í m  sníh !!!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777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8000"/>
    </mc:Choice>
    <mc:Fallback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otky kocour do presentace (23.11.2010) 03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939461"/>
            <a:ext cx="3397722" cy="24277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27" name="Picture 3" descr="C:\Documents and Settings\Romank\Dokumenty\Foto\fotky kocour do presentace (23.11.2010) 03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32985" y="915566"/>
            <a:ext cx="3611015" cy="29450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Obdélník 6"/>
          <p:cNvSpPr/>
          <p:nvPr/>
        </p:nvSpPr>
        <p:spPr>
          <a:xfrm>
            <a:off x="2392042" y="2427734"/>
            <a:ext cx="3836142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Ale tady je už tepleji…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Jo a to předvádění pro 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paničku do školy mě už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 stejně </a:t>
            </a:r>
            <a:r>
              <a:rPr lang="cs-CZ" sz="2000" b="1" dirty="0" err="1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neba</a:t>
            </a:r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!   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Takže mějte se a zase 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   někdy v kočičím světě 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C00000"/>
                  </a:solidFill>
                </a:ln>
                <a:solidFill>
                  <a:schemeClr val="bg1"/>
                </a:solidFill>
              </a:rPr>
              <a:t>n a s h l e !</a:t>
            </a:r>
          </a:p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052" name="Picture 4" descr="C:\Documents and Settings\Romank\Dokumenty\Lenka\005vodotisk_m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51172">
            <a:off x="4771666" y="4764528"/>
            <a:ext cx="465542" cy="283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08280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15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9742"/>
            <a:ext cx="8686800" cy="432048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2699792" y="1528165"/>
            <a:ext cx="338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 – archiv </a:t>
            </a:r>
            <a:r>
              <a:rPr lang="cs-CZ" dirty="0"/>
              <a:t>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17744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B7D03A-7E31-4AC6-8A50-2051A29AD2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234</Words>
  <Application>Microsoft Office PowerPoint</Application>
  <PresentationFormat>Předvádění na obrazovce (16:9)</PresentationFormat>
  <Paragraphs>33</Paragraphs>
  <Slides>11</Slides>
  <Notes>5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Kocour Charlie a jeho  kočičí svět</vt:lpstr>
      <vt:lpstr>Tak takhle mě sesmolila moje panička…Hrůza, takhle přeci vůbec nevypadám! Kupodivu trefila aspoň barvu mých smaragdových očí, na těch si fakt zakládám… aspoň že tu mám misku s granulemi a košíček na spaní !</vt:lpstr>
      <vt:lpstr>Moje nová rodina si mě přivezla 20. ledna 2008 a už druhý den jsem se tu cítil jako doma…</vt:lpstr>
      <vt:lpstr>Snímek 6</vt:lpstr>
      <vt:lpstr>Co to tam ta bláznivá panička dala za potupné fotky? Dělá mi to snad naschvál? A proč mě otáčí hlavou dolů – asi se   p o z v r a c í í í í í m !</vt:lpstr>
      <vt:lpstr>A to jsem já dnes – to jsou mimikry, co?  O trochu větší a snad i rozumnější - také už mi nedávno byly tři roky. 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42</cp:revision>
  <dcterms:created xsi:type="dcterms:W3CDTF">2014-10-07T08:27:59Z</dcterms:created>
  <dcterms:modified xsi:type="dcterms:W3CDTF">2015-08-04T15:45:37Z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