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sldIdLst>
    <p:sldId id="310" r:id="rId5"/>
    <p:sldId id="326" r:id="rId6"/>
    <p:sldId id="325" r:id="rId7"/>
    <p:sldId id="329" r:id="rId8"/>
    <p:sldId id="330" r:id="rId9"/>
    <p:sldId id="331" r:id="rId10"/>
    <p:sldId id="332" r:id="rId11"/>
    <p:sldId id="333" r:id="rId12"/>
    <p:sldId id="334" r:id="rId13"/>
    <p:sldId id="335" r:id="rId14"/>
    <p:sldId id="336" r:id="rId15"/>
    <p:sldId id="327" r:id="rId16"/>
    <p:sldId id="324" r:id="rId17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1_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3776328" y="4583907"/>
            <a:ext cx="2286000" cy="273844"/>
          </a:xfrm>
          <a:prstGeom prst="rect">
            <a:avLst/>
          </a:prstGeom>
        </p:spPr>
        <p:txBody>
          <a:bodyPr/>
          <a:lstStyle>
            <a:extLst/>
          </a:lstStyle>
          <a:p>
            <a:fld id="{465FFBFE-5C08-4E0E-AF38-FB925F0B4D71}" type="datetime1">
              <a:rPr lang="en-US" smtClean="0"/>
              <a:pPr/>
              <a:t>8/4/2015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062328" y="4583907"/>
            <a:ext cx="2286000" cy="273844"/>
          </a:xfrm>
          <a:prstGeom prst="rect">
            <a:avLst/>
          </a:prstGeom>
        </p:spPr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3195214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3737610"/>
            <a:ext cx="8183880" cy="78867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397764"/>
            <a:ext cx="8183880" cy="3140964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3776328" y="4583907"/>
            <a:ext cx="2286000" cy="273844"/>
          </a:xfrm>
          <a:prstGeom prst="rect">
            <a:avLst/>
          </a:prstGeom>
        </p:spPr>
        <p:txBody>
          <a:bodyPr/>
          <a:lstStyle>
            <a:extLst/>
          </a:lstStyle>
          <a:p>
            <a:fld id="{DF1AD66C-382E-48AD-8F4C-E87C4D4A8B28}" type="datetime1">
              <a:rPr lang="en-US" smtClean="0"/>
              <a:pPr/>
              <a:t>8/4/2015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6062328" y="4583907"/>
            <a:ext cx="2286000" cy="273844"/>
          </a:xfrm>
          <a:prstGeom prst="rect">
            <a:avLst/>
          </a:prstGeom>
        </p:spPr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161536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6.jpe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20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4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7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Hádanky – </a:t>
            </a:r>
            <a:r>
              <a:rPr lang="cs-CZ" sz="3600" b="1" dirty="0" err="1" smtClean="0"/>
              <a:t>Jules</a:t>
            </a:r>
            <a:r>
              <a:rPr lang="cs-CZ" sz="3600" b="1" dirty="0" smtClean="0"/>
              <a:t> Verne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Nádražní 683, Horní Slavkov</a:t>
            </a:r>
          </a:p>
          <a:p>
            <a:pPr algn="l"/>
            <a:r>
              <a:rPr lang="cs-CZ" dirty="0" smtClean="0"/>
              <a:t>IČ: 75005476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Helena Škopková</a:t>
            </a:r>
          </a:p>
          <a:p>
            <a:pPr algn="l"/>
            <a:r>
              <a:rPr lang="cs-CZ" dirty="0" smtClean="0"/>
              <a:t>Předmět: Český jazyk - literatura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 Díla J. Verna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materiálem: </a:t>
            </a:r>
          </a:p>
          <a:p>
            <a:pPr marL="360363" indent="0">
              <a:buNone/>
            </a:pPr>
            <a:r>
              <a:rPr lang="cs-CZ" sz="1800" dirty="0" smtClean="0"/>
              <a:t>Učitel spouští na interaktivní tabuli prezentaci z tabletu a žáci hádají díla J. Verna.</a:t>
            </a:r>
            <a:endParaRPr lang="cs-CZ" sz="1800" i="1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1779662"/>
            <a:ext cx="8183880" cy="2304256"/>
          </a:xfrm>
        </p:spPr>
        <p:txBody>
          <a:bodyPr>
            <a:noAutofit/>
          </a:bodyPr>
          <a:lstStyle/>
          <a:p>
            <a:r>
              <a:rPr lang="cs-CZ" sz="5400" dirty="0" smtClean="0">
                <a:solidFill>
                  <a:srgbClr val="00B050"/>
                </a:solidFill>
              </a:rPr>
              <a:t>Zkuste podle nápovědy uhodnout názvy knih </a:t>
            </a:r>
            <a:br>
              <a:rPr lang="cs-CZ" sz="5400" dirty="0" smtClean="0">
                <a:solidFill>
                  <a:srgbClr val="00B050"/>
                </a:solidFill>
              </a:rPr>
            </a:br>
            <a:r>
              <a:rPr lang="cs-CZ" sz="5400" dirty="0" smtClean="0">
                <a:solidFill>
                  <a:srgbClr val="00B050"/>
                </a:solidFill>
              </a:rPr>
              <a:t>J. Verna</a:t>
            </a:r>
            <a:endParaRPr lang="cs-CZ" sz="5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66295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95936" y="1563638"/>
            <a:ext cx="5256584" cy="78867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Obrázek č.1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966206"/>
            <a:ext cx="3672408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76760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1203598"/>
            <a:ext cx="3287336" cy="78867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Obrázek č. 2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664069"/>
            <a:ext cx="3733277" cy="4246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76493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3523" y="2448297"/>
            <a:ext cx="6877392" cy="788670"/>
          </a:xfrm>
        </p:spPr>
        <p:txBody>
          <a:bodyPr/>
          <a:lstStyle/>
          <a:p>
            <a:r>
              <a:rPr lang="cs-CZ" dirty="0" smtClean="0"/>
              <a:t>                             </a:t>
            </a:r>
            <a:r>
              <a:rPr lang="cs-CZ" dirty="0" smtClean="0">
                <a:solidFill>
                  <a:srgbClr val="00B050"/>
                </a:solidFill>
              </a:rPr>
              <a:t>Obrázek č. 3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84131" y="483518"/>
            <a:ext cx="3691297" cy="4590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107923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91880" y="2048717"/>
            <a:ext cx="5266928" cy="788670"/>
          </a:xfrm>
        </p:spPr>
        <p:txBody>
          <a:bodyPr/>
          <a:lstStyle/>
          <a:p>
            <a:r>
              <a:rPr lang="cs-CZ" dirty="0" smtClean="0"/>
              <a:t>                          </a:t>
            </a:r>
            <a:r>
              <a:rPr lang="cs-CZ" dirty="0" smtClean="0">
                <a:solidFill>
                  <a:srgbClr val="00B050"/>
                </a:solidFill>
              </a:rPr>
              <a:t>Obrázek č. 4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627534"/>
            <a:ext cx="4067175" cy="4279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216338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75856" y="2283718"/>
            <a:ext cx="6122461" cy="788670"/>
          </a:xfrm>
        </p:spPr>
        <p:txBody>
          <a:bodyPr/>
          <a:lstStyle/>
          <a:p>
            <a:r>
              <a:rPr lang="cs-CZ" dirty="0" smtClean="0"/>
              <a:t>                           </a:t>
            </a:r>
            <a:r>
              <a:rPr lang="cs-CZ" dirty="0" smtClean="0">
                <a:solidFill>
                  <a:srgbClr val="00B050"/>
                </a:solidFill>
              </a:rPr>
              <a:t>Obrázek č. 5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699542"/>
            <a:ext cx="3860239" cy="43319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48027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987574"/>
            <a:ext cx="2736304" cy="78867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Obrázek č. 6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699542"/>
            <a:ext cx="3914775" cy="4279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899412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995686"/>
            <a:ext cx="3168352" cy="78867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Obrázek č. 7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771550"/>
            <a:ext cx="3876452" cy="42271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586760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059582"/>
            <a:ext cx="6681795" cy="2688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06125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90528" y="1301452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http://cs.wikipedia.org/wiki/Soubor:Cinq_Semaines_en_ballon_033.png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23528" y="627534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použity z wikipedie :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88436" y="1667521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http://upload.wikimedia.org/wikipedia/commons/e/e2/%27The_Children_of_Captain_Grant%27_by_%C3%89douard_Riou_001.jpg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14356" y="2264310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http://cs.wikipedia.org/wiki/Soubor:%27Around_the_World_in_Eighty_Days%27_by_Neuville_and_Benett_02.jpg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97296" y="3125232"/>
            <a:ext cx="63184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http://cs.wikipedia.org/wiki/Soubor:Dwalat_01.jpg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512594" y="2809240"/>
            <a:ext cx="727527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http://cs.wikipedia.org/wiki/Tajupln%C3%BD_ostrov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497296" y="3477046"/>
            <a:ext cx="85580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http://cs.wikipedia.org/wiki/Soubor:20000_squid_Nautilus_viewbay.jpg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97296" y="3846378"/>
            <a:ext cx="84232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http://commons.wikimedia.org/wiki/File:%27Dick_Sand,_A_Captain_at_Fifteen%27_by_Henri_Meyer_001.jpg</a:t>
            </a:r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735b9d-12e1-4051-9e9f-295790879a37">
      <UserInfo>
        <DisplayName/>
        <AccountId xsi:nil="true"/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20831A8568D9C641A1AFB06DB2CD73AC" ma:contentTypeVersion="2" ma:contentTypeDescription="Vytvoří nový dokument" ma:contentTypeScope="" ma:versionID="09817a5c2e743fd2df9e98b0e3665536">
  <xsd:schema xmlns:xsd="http://www.w3.org/2001/XMLSchema" xmlns:xs="http://www.w3.org/2001/XMLSchema" xmlns:p="http://schemas.microsoft.com/office/2006/metadata/properties" xmlns:ns2="d1735b9d-12e1-4051-9e9f-295790879a37" targetNamespace="http://schemas.microsoft.com/office/2006/metadata/properties" ma:root="true" ma:fieldsID="3ada4439b1a6c469911ceee3971aaae4" ns2:_="">
    <xsd:import namespace="d1735b9d-12e1-4051-9e9f-295790879a3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735b9d-12e1-4051-9e9f-295790879a37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735b9d-12e1-4051-9e9f-295790879a37"/>
  </ds:schemaRefs>
</ds:datastoreItem>
</file>

<file path=customXml/itemProps3.xml><?xml version="1.0" encoding="utf-8"?>
<ds:datastoreItem xmlns:ds="http://schemas.openxmlformats.org/officeDocument/2006/customXml" ds:itemID="{2E561288-F7FB-4EED-A8F5-7382E697E32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735b9d-12e1-4051-9e9f-295790879a3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105</TotalTime>
  <Words>138</Words>
  <Application>Microsoft Office PowerPoint</Application>
  <PresentationFormat>Předvádění na obrazovce (16:9)</PresentationFormat>
  <Paragraphs>32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boxed_powerpoint_16x9_2012-08</vt:lpstr>
      <vt:lpstr>  Dotkněte se inovací CZ.1.07/1.3.00/51.0024  </vt:lpstr>
      <vt:lpstr>Snímek 2</vt:lpstr>
      <vt:lpstr>Metodický pokyn</vt:lpstr>
      <vt:lpstr>Zkuste podle nápovědy uhodnout názvy knih  J. Verna</vt:lpstr>
      <vt:lpstr>Obrázek č.1</vt:lpstr>
      <vt:lpstr>Obrázek č. 2</vt:lpstr>
      <vt:lpstr>                             Obrázek č. 3</vt:lpstr>
      <vt:lpstr>                          Obrázek č. 4</vt:lpstr>
      <vt:lpstr>                           Obrázek č. 5</vt:lpstr>
      <vt:lpstr>Obrázek č. 6</vt:lpstr>
      <vt:lpstr>Obrázek č. 7</vt:lpstr>
      <vt:lpstr>Snímek 12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23</cp:revision>
  <dcterms:created xsi:type="dcterms:W3CDTF">2014-10-07T08:27:59Z</dcterms:created>
  <dcterms:modified xsi:type="dcterms:W3CDTF">2015-08-04T17:02:41Z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0x01010020831A8568D9C641A1AFB06DB2CD73AC</vt:lpwstr>
  </property>
  <property fmtid="{D5CDD505-2E9C-101B-9397-08002B2CF9AE}" pid="3" name="IsMyDocuments">
    <vt:bool>true</vt:bool>
  </property>
</Properties>
</file>