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41" r:id="rId21"/>
    <p:sldId id="343" r:id="rId22"/>
    <p:sldId id="342" r:id="rId23"/>
    <p:sldId id="344" r:id="rId24"/>
    <p:sldId id="345" r:id="rId25"/>
    <p:sldId id="324" r:id="rId2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93" d="100"/>
          <a:sy n="93" d="100"/>
        </p:scale>
        <p:origin x="-666" y="-1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D2E56AC4-ACA0-4DDD-90EB-BBBFCDDD9D9B}" type="datetimeFigureOut">
              <a:rPr lang="cs-CZ" smtClean="0"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812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Rostliny na zahradě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       ZŠ Nádražní  683  Horní Slavkov</a:t>
            </a:r>
          </a:p>
          <a:p>
            <a:pPr algn="l"/>
            <a:r>
              <a:rPr lang="cs-CZ" dirty="0" smtClean="0"/>
              <a:t>IČ:               75005476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       Mgr. </a:t>
            </a:r>
            <a:r>
              <a:rPr lang="cs-CZ" dirty="0" err="1" smtClean="0"/>
              <a:t>Heppnerová</a:t>
            </a:r>
            <a:r>
              <a:rPr lang="cs-CZ" dirty="0" smtClean="0"/>
              <a:t> Eva</a:t>
            </a:r>
          </a:p>
          <a:p>
            <a:pPr algn="l"/>
            <a:r>
              <a:rPr lang="cs-CZ" dirty="0" smtClean="0"/>
              <a:t>Předmět:    Prvouka 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   </a:t>
            </a:r>
            <a:r>
              <a:rPr lang="cs-CZ" dirty="0" smtClean="0"/>
              <a:t>Poznávání rostlin na zahradě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materiálem: </a:t>
            </a:r>
          </a:p>
          <a:p>
            <a:pPr marL="360363" indent="0">
              <a:buNone/>
            </a:pPr>
            <a:r>
              <a:rPr lang="cs-CZ" sz="1800" dirty="0"/>
              <a:t>Materiál je určen pro práci s interaktivní tabulí a </a:t>
            </a:r>
            <a:r>
              <a:rPr lang="cs-CZ" sz="1800" dirty="0" smtClean="0"/>
              <a:t>tablety</a:t>
            </a:r>
          </a:p>
          <a:p>
            <a:pPr marL="360363" indent="0">
              <a:buNone/>
            </a:pPr>
            <a:endParaRPr lang="cs-CZ" sz="1800" dirty="0"/>
          </a:p>
          <a:p>
            <a:r>
              <a:rPr lang="cs-CZ" sz="1800" dirty="0" smtClean="0"/>
              <a:t>Očekávání a cíle:</a:t>
            </a:r>
          </a:p>
          <a:p>
            <a:pPr marL="360363" indent="0">
              <a:buNone/>
            </a:pPr>
            <a:r>
              <a:rPr lang="cs-CZ" sz="1800" dirty="0" smtClean="0"/>
              <a:t>Správné určování zahradních rostlin</a:t>
            </a: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987574"/>
            <a:ext cx="5184576" cy="345638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16083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55776" y="1995686"/>
            <a:ext cx="345761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třešně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284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843558"/>
            <a:ext cx="3657600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5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779662"/>
            <a:ext cx="619268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solidFill>
                  <a:srgbClr val="FF0000"/>
                </a:solidFill>
              </a:rPr>
              <a:t>broskev</a:t>
            </a:r>
            <a:endParaRPr lang="cs-CZ" sz="8000" b="1" cap="none" spc="0" dirty="0">
              <a:ln w="11430"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15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987574"/>
            <a:ext cx="365760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19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03848" y="1879687"/>
            <a:ext cx="224119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solidFill>
                  <a:srgbClr val="FF0000"/>
                </a:solidFill>
              </a:rPr>
              <a:t>rajče</a:t>
            </a:r>
            <a:endParaRPr lang="cs-CZ" sz="8000" b="1" cap="none" spc="0" dirty="0">
              <a:ln w="11430"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79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915566"/>
            <a:ext cx="3340968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8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707654"/>
            <a:ext cx="583264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jablko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974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627534"/>
            <a:ext cx="3657600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34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63361" y="1779662"/>
            <a:ext cx="311720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solidFill>
                  <a:srgbClr val="FF0000"/>
                </a:solidFill>
              </a:rPr>
              <a:t>okurka</a:t>
            </a:r>
            <a:endParaRPr lang="cs-CZ" sz="8000" b="1" cap="none" spc="0" dirty="0">
              <a:ln w="11430"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5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843558"/>
            <a:ext cx="365760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33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635646"/>
            <a:ext cx="248850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kapie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697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555526"/>
            <a:ext cx="3268960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590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779662"/>
            <a:ext cx="330269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švestky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6965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771550"/>
            <a:ext cx="3657600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478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766014"/>
            <a:ext cx="309732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česnek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4683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627534"/>
            <a:ext cx="3657600" cy="4382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932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779662"/>
            <a:ext cx="22490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rybíz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52663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4F5BD6-1ED3-4B44-8E20-F8A1E5775796}"/>
</file>

<file path=customXml/itemProps2.xml><?xml version="1.0" encoding="utf-8"?>
<ds:datastoreItem xmlns:ds="http://schemas.openxmlformats.org/officeDocument/2006/customXml" ds:itemID="{42F33400-E7C1-402A-9D11-37931DDB1730}"/>
</file>

<file path=customXml/itemProps3.xml><?xml version="1.0" encoding="utf-8"?>
<ds:datastoreItem xmlns:ds="http://schemas.openxmlformats.org/officeDocument/2006/customXml" ds:itemID="{2D0B5DD7-4F81-4539-BEEE-DE05DE870D91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77</Words>
  <Application>Microsoft Office PowerPoint</Application>
  <PresentationFormat>Předvádění na obrazovce (16:9)</PresentationFormat>
  <Paragraphs>31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Heppnerová Eva</cp:lastModifiedBy>
  <cp:revision>24</cp:revision>
  <dcterms:created xsi:type="dcterms:W3CDTF">2014-10-07T08:27:59Z</dcterms:created>
  <dcterms:modified xsi:type="dcterms:W3CDTF">2015-05-26T16:32:00Z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