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7" r:id="rId7"/>
    <p:sldId id="328" r:id="rId8"/>
    <p:sldId id="329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09" d="100"/>
          <a:sy n="109" d="100"/>
        </p:scale>
        <p:origin x="-270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932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027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994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1310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467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466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Československý prezident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1.ZŠ Horní Slavkov</a:t>
            </a:r>
          </a:p>
          <a:p>
            <a:pPr algn="l"/>
            <a:r>
              <a:rPr lang="cs-CZ" dirty="0"/>
              <a:t>IČ: 75005476</a:t>
            </a:r>
          </a:p>
          <a:p>
            <a:pPr algn="l"/>
            <a:r>
              <a:rPr lang="cs-CZ" dirty="0"/>
              <a:t>Autor: Mgr. Lucie Opltová</a:t>
            </a:r>
          </a:p>
          <a:p>
            <a:pPr algn="l"/>
            <a:r>
              <a:rPr lang="cs-CZ" dirty="0"/>
              <a:t>Předmět:  dějepis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Podle </a:t>
            </a:r>
            <a:r>
              <a:rPr lang="cs-CZ" dirty="0"/>
              <a:t>krátké ukázky a fotografie v prezentaci mají žáci uhádnout jméno jednoho našeho významného prezidenta. 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Kdo jsem?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/>
              <a:t>narodil jsem se do staré selské rodiny v Hroznatíně</a:t>
            </a:r>
          </a:p>
          <a:p>
            <a:r>
              <a:rPr lang="cs-CZ"/>
              <a:t>během první světové války jsem byl poslán na ruskou frontu, kde jsem ale padl do zajetí a později se přihlásil k československým legiím.</a:t>
            </a:r>
          </a:p>
          <a:p>
            <a:r>
              <a:rPr lang="cs-CZ"/>
              <a:t>bojoval jsem ve slavných bitvách u Zborova či Bachmače.</a:t>
            </a:r>
          </a:p>
          <a:p>
            <a:r>
              <a:rPr lang="cs-CZ"/>
              <a:t>v meziválečném období jsem působil na Podkarpatské Rusi a také jsem byl pověřen jako pedagog na akademii v Hranicích. 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125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/>
              <a:t>za druhé světové války jsem organizoval polní prapor</a:t>
            </a:r>
          </a:p>
          <a:p>
            <a:r>
              <a:rPr lang="cs-CZ"/>
              <a:t>před odchodem na frontu jsem byl povýšen na plukovníka</a:t>
            </a:r>
          </a:p>
          <a:p>
            <a:r>
              <a:rPr lang="cs-CZ"/>
              <a:t>velel jsem praporu, který bojoval v bitvě u Sokolova, osvobozoval Kyjev a pod mým velením byl prapor nasazen do Karpatsko-dukelské operace</a:t>
            </a:r>
          </a:p>
          <a:p>
            <a:r>
              <a:rPr lang="cs-CZ"/>
              <a:t>Po válce jsem se jako nestraník ujal postu ministra národní obrany.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3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s-CZ"/>
              <a:t>prezidentem jsem byl mezi lety 1968 - 1975</a:t>
            </a:r>
          </a:p>
          <a:p>
            <a:r>
              <a:rPr lang="cs-CZ"/>
              <a:t>v roce 1972 mě ale postihla mozková příhoda a zdravotní komplikace mě zužovaly neustále</a:t>
            </a:r>
          </a:p>
          <a:p>
            <a:r>
              <a:rPr lang="cs-CZ"/>
              <a:t>rezignovat jsem ale nechtěl, ale mé funkční období byla ukončeno na základě ústavního zákona</a:t>
            </a:r>
          </a:p>
          <a:p>
            <a:r>
              <a:rPr lang="cs-CZ"/>
              <a:t>Konec svého života jsem dožil v Praze, kde jsem 20. září 1979 zemřel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821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Obrázek 2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0052" y="1123486"/>
            <a:ext cx="5378161" cy="2923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6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alibri" charset="0"/>
              </a:rPr>
              <a:t>http://cs.wikipedia.org/wiki/Ludv%C3%ADk_Svoboda#/media/File:Legie_-_slavnostn%C3%AD_n%C3%A1stup.jpg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7286FFA-9F3E-4991-9868-4B29502B023A}"/>
</file>

<file path=customXml/itemProps2.xml><?xml version="1.0" encoding="utf-8"?>
<ds:datastoreItem xmlns:ds="http://schemas.openxmlformats.org/officeDocument/2006/customXml" ds:itemID="{2D0B5DD7-4F81-4539-BEEE-DE05DE870D91}"/>
</file>

<file path=customXml/itemProps3.xml><?xml version="1.0" encoding="utf-8"?>
<ds:datastoreItem xmlns:ds="http://schemas.openxmlformats.org/officeDocument/2006/customXml" ds:itemID="{42F33400-E7C1-402A-9D11-37931DDB1730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209</Words>
  <Application>Microsoft Office PowerPoint</Application>
  <PresentationFormat>Předvádění na obrazovce (16:9)</PresentationFormat>
  <Paragraphs>35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Kdo jsem?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Opltová Lucie</cp:lastModifiedBy>
  <cp:revision>22</cp:revision>
  <dcterms:created xsi:type="dcterms:W3CDTF">2014-10-07T08:27:59Z</dcterms:created>
  <dcterms:modified xsi:type="dcterms:W3CDTF">2015-05-26T13:00:29Z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