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24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B%C3%ADl%C3%A1_krvin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491630"/>
            <a:ext cx="6858000" cy="28803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Starohory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ZŠ, Nádražní 683, Horní Slavkov</a:t>
            </a:r>
          </a:p>
          <a:p>
            <a:pPr algn="l"/>
            <a:r>
              <a:rPr lang="cs-CZ" dirty="0" smtClean="0"/>
              <a:t>IČ: 75 00 54 76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Věnceslava Svobodová</a:t>
            </a:r>
          </a:p>
          <a:p>
            <a:pPr algn="l"/>
            <a:r>
              <a:rPr lang="cs-CZ" dirty="0" smtClean="0"/>
              <a:t>Předmět: Přírodopis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</a:t>
            </a:r>
          </a:p>
          <a:p>
            <a:pPr algn="l"/>
            <a:r>
              <a:rPr lang="cs-CZ" dirty="0"/>
              <a:t>Ž</a:t>
            </a:r>
            <a:r>
              <a:rPr lang="cs-CZ" dirty="0" smtClean="0"/>
              <a:t>áci 9. ročníku získají vědomosti o tom, jak vypadala naše Země v geologické éře „Starohory“. Horniny, vrásnění, pevnina + oceán, rostliny, živočichové.</a:t>
            </a:r>
          </a:p>
          <a:p>
            <a:pPr algn="l"/>
            <a:endParaRPr lang="cs-CZ" dirty="0" smtClean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Geologická éra „Starohory“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smtClean="0"/>
              <a:t>Doba trvání</a:t>
            </a:r>
            <a:r>
              <a:rPr lang="cs-CZ" dirty="0" smtClean="0"/>
              <a:t>:  2000 miliónů let</a:t>
            </a:r>
          </a:p>
          <a:p>
            <a:pPr marL="0" indent="0">
              <a:buNone/>
            </a:pPr>
            <a:r>
              <a:rPr lang="cs-CZ" u="sng" dirty="0" smtClean="0"/>
              <a:t>Periody</a:t>
            </a:r>
            <a:r>
              <a:rPr lang="cs-CZ" dirty="0" smtClean="0"/>
              <a:t>: starší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mladší</a:t>
            </a:r>
          </a:p>
          <a:p>
            <a:pPr marL="0" indent="0">
              <a:buNone/>
            </a:pPr>
            <a:r>
              <a:rPr lang="cs-CZ" u="sng" dirty="0" smtClean="0"/>
              <a:t>Horniny</a:t>
            </a:r>
            <a:r>
              <a:rPr lang="cs-CZ" dirty="0" smtClean="0"/>
              <a:t>: převážně vyvřelé typu žuly, přeměněné typu ruly. Sedimenty: pískovce, slepence, vápence.</a:t>
            </a:r>
          </a:p>
          <a:p>
            <a:pPr marL="0" indent="0">
              <a:buNone/>
            </a:pPr>
            <a:r>
              <a:rPr lang="cs-CZ" u="sng" dirty="0" smtClean="0"/>
              <a:t>Vrásnění</a:t>
            </a:r>
            <a:r>
              <a:rPr lang="cs-CZ" dirty="0" smtClean="0"/>
              <a:t>: </a:t>
            </a:r>
            <a:r>
              <a:rPr lang="cs-CZ" dirty="0" err="1" smtClean="0"/>
              <a:t>killarneyské</a:t>
            </a:r>
            <a:endParaRPr lang="cs-CZ" dirty="0" smtClean="0"/>
          </a:p>
          <a:p>
            <a:pPr marL="0" indent="0">
              <a:buNone/>
            </a:pPr>
            <a:r>
              <a:rPr lang="cs-CZ" u="sng" dirty="0"/>
              <a:t>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Geologická éra „Starohory“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</a:t>
            </a:r>
            <a:r>
              <a:rPr lang="cs-CZ" dirty="0" err="1" smtClean="0"/>
              <a:t>asyntské</a:t>
            </a: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Pevnina + oceán</a:t>
            </a:r>
            <a:r>
              <a:rPr lang="cs-CZ" dirty="0" smtClean="0"/>
              <a:t>: jedna obrovská </a:t>
            </a:r>
            <a:r>
              <a:rPr lang="cs-CZ" dirty="0" err="1" smtClean="0"/>
              <a:t>prapevnina</a:t>
            </a:r>
            <a:r>
              <a:rPr lang="cs-CZ" dirty="0" smtClean="0"/>
              <a:t>, jeden </a:t>
            </a:r>
            <a:r>
              <a:rPr lang="cs-CZ" dirty="0" err="1" smtClean="0"/>
              <a:t>praoceán</a:t>
            </a:r>
            <a:r>
              <a:rPr lang="cs-CZ" dirty="0" smtClean="0"/>
              <a:t>. V </a:t>
            </a:r>
            <a:r>
              <a:rPr lang="cs-CZ" dirty="0" err="1" smtClean="0"/>
              <a:t>prapevnině</a:t>
            </a:r>
            <a:r>
              <a:rPr lang="cs-CZ" dirty="0" smtClean="0"/>
              <a:t> se dále rozvíjejí jádra budoucích kontinentů.</a:t>
            </a:r>
          </a:p>
          <a:p>
            <a:pPr marL="0" indent="0">
              <a:buNone/>
            </a:pPr>
            <a:r>
              <a:rPr lang="cs-CZ" u="sng" dirty="0" smtClean="0"/>
              <a:t>Rostliny</a:t>
            </a:r>
            <a:r>
              <a:rPr lang="cs-CZ" dirty="0" smtClean="0"/>
              <a:t>: řasy, sinice, baktérie. Začaly se pomalu přesouvat na souš.</a:t>
            </a:r>
          </a:p>
          <a:p>
            <a:pPr marL="0" indent="0">
              <a:buNone/>
            </a:pPr>
            <a:endParaRPr lang="cs-CZ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36468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Geologická éra „Starohory“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Živočichové</a:t>
            </a:r>
            <a:r>
              <a:rPr lang="cs-CZ" dirty="0" smtClean="0"/>
              <a:t>: všechny kmeny bezobratlých. U hmyzu jen nelétavý hmyz. Na konci éry se objevují pancéřnaté ryby a krytolebci (obojživelníci).</a:t>
            </a:r>
            <a:endParaRPr lang="cs-CZ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7316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Pancéřnatá ryba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9622"/>
            <a:ext cx="6552728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45201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r>
              <a:rPr lang="cs-CZ" b="1" smtClean="0">
                <a:hlinkClick r:id="rId2"/>
              </a:rPr>
              <a:t>https://cs.wikipedia.org/wiki/B%C3%ADl%C3%A1_krvinka</a:t>
            </a:r>
            <a:r>
              <a:rPr lang="cs-CZ" b="1" smtClean="0">
                <a:hlinkClick r:id="rId2"/>
              </a:rPr>
              <a:t>#/</a:t>
            </a:r>
            <a:r>
              <a:rPr lang="cs-CZ" b="1" smtClean="0">
                <a:hlinkClick r:id="rId2"/>
              </a:rPr>
              <a:t>media/File:Dunkleosteus_BW.jpg</a:t>
            </a:r>
            <a:r>
              <a:rPr lang="cs-CZ" b="1" smtClean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917FE4D-7778-4BD3-8A8D-22437BE881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</TotalTime>
  <Words>211</Words>
  <Application>Microsoft Office PowerPoint</Application>
  <PresentationFormat>Předvádění na obrazovce (16:9)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boxed_powerpoint_16x9_2012-08</vt:lpstr>
      <vt:lpstr>  Dotkněte se inovací CZ.1.07/1.3.00/51.0024  </vt:lpstr>
      <vt:lpstr>Snímek 2</vt:lpstr>
      <vt:lpstr>Metodický pokyn</vt:lpstr>
      <vt:lpstr>Geologická éra „Starohory“</vt:lpstr>
      <vt:lpstr>Geologická éra „Starohory“</vt:lpstr>
      <vt:lpstr>Geologická éra „Starohory“ </vt:lpstr>
      <vt:lpstr>Pancéřnatá ryba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24</cp:revision>
  <dcterms:created xsi:type="dcterms:W3CDTF">2014-10-07T08:27:59Z</dcterms:created>
  <dcterms:modified xsi:type="dcterms:W3CDTF">2015-08-04T16:29:59Z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