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7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707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9847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028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196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519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62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94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8715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7471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517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672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8CD23-5304-498D-8BA8-0DABEC84E09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781BB-69C8-437A-A133-23DD291B9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150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Šablona III/2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Opakování veličin 1</a:t>
            </a:r>
          </a:p>
          <a:p>
            <a:pPr marL="0" indent="0" algn="ctr">
              <a:buNone/>
            </a:pPr>
            <a:r>
              <a:rPr lang="cs-CZ" dirty="0" smtClean="0"/>
              <a:t>Helena </a:t>
            </a:r>
            <a:r>
              <a:rPr lang="cs-CZ" dirty="0" err="1" smtClean="0"/>
              <a:t>Mesnerová</a:t>
            </a:r>
            <a:r>
              <a:rPr lang="cs-CZ" dirty="0" smtClean="0"/>
              <a:t>-ZŠ Horní Slavkov</a:t>
            </a:r>
          </a:p>
          <a:p>
            <a:pPr marL="0" indent="0" algn="ctr">
              <a:buNone/>
            </a:pPr>
            <a:r>
              <a:rPr lang="cs-CZ" dirty="0" smtClean="0"/>
              <a:t>VY_32_INOVACE_134_Opakování </a:t>
            </a:r>
            <a:r>
              <a:rPr lang="cs-CZ" dirty="0" err="1" smtClean="0"/>
              <a:t>fyz</a:t>
            </a:r>
            <a:r>
              <a:rPr lang="cs-CZ" dirty="0" smtClean="0"/>
              <a:t>. veličin 1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269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FYZ. VELIČIN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DOPLŃ TABULKU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99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/>
          <a:lstStyle/>
          <a:p>
            <a:r>
              <a:rPr lang="cs-CZ" dirty="0" smtClean="0"/>
              <a:t>Dopiš názvy veličin a jejich značky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8925124"/>
              </p:ext>
            </p:extLst>
          </p:nvPr>
        </p:nvGraphicFramePr>
        <p:xfrm>
          <a:off x="1259632" y="1700809"/>
          <a:ext cx="7355160" cy="1926208"/>
        </p:xfrm>
        <a:graphic>
          <a:graphicData uri="http://schemas.openxmlformats.org/drawingml/2006/table">
            <a:tbl>
              <a:tblPr firstRow="1" firstCol="1" lastCol="1" bandRow="1">
                <a:tableStyleId>{5DA37D80-6434-44D0-A028-1B22A696006F}</a:tableStyleId>
              </a:tblPr>
              <a:tblGrid>
                <a:gridCol w="2057400"/>
                <a:gridCol w="2057400"/>
                <a:gridCol w="2057400"/>
                <a:gridCol w="1182960"/>
              </a:tblGrid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Výkon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Metr čtverečný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Tlak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9041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78117294"/>
              </p:ext>
            </p:extLst>
          </p:nvPr>
        </p:nvGraphicFramePr>
        <p:xfrm>
          <a:off x="1259632" y="1700809"/>
          <a:ext cx="7355160" cy="1926208"/>
        </p:xfrm>
        <a:graphic>
          <a:graphicData uri="http://schemas.openxmlformats.org/drawingml/2006/table">
            <a:tbl>
              <a:tblPr firstRow="1" firstCol="1" lastCol="1" bandRow="1">
                <a:tableStyleId>{5DA37D80-6434-44D0-A028-1B22A696006F}</a:tableStyleId>
              </a:tblPr>
              <a:tblGrid>
                <a:gridCol w="2057400"/>
                <a:gridCol w="2057400"/>
                <a:gridCol w="2057400"/>
                <a:gridCol w="1182960"/>
              </a:tblGrid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Výkon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watt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newton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Obsah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metr čtverečný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m₂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Práce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joule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Tlak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pascal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749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56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Šablona III/2 </vt:lpstr>
      <vt:lpstr>OPAKOVÁNÍ FYZ. VELIČIN 1</vt:lpstr>
      <vt:lpstr>Dopiš názvy veličin a jejich značky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FYZ. VELIČIN 1</dc:title>
  <dc:creator>PC-12QP</dc:creator>
  <cp:lastModifiedBy>Dum</cp:lastModifiedBy>
  <cp:revision>14</cp:revision>
  <cp:lastPrinted>2011-05-05T10:10:19Z</cp:lastPrinted>
  <dcterms:created xsi:type="dcterms:W3CDTF">2011-04-27T16:46:16Z</dcterms:created>
  <dcterms:modified xsi:type="dcterms:W3CDTF">2012-03-09T17:23:01Z</dcterms:modified>
</cp:coreProperties>
</file>