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86.xml" ContentType="application/vnd.openxmlformats-officedocument.presentationml.slideLayout+xml"/>
  <Override PartName="/customXml/itemProps1.xml" ContentType="application/vnd.openxmlformats-officedocument.customXmlProperties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106.xml" ContentType="application/vnd.openxmlformats-officedocument.presentationml.slideLayout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2.xml" ContentType="application/vnd.openxmlformats-officedocument.presentationml.slideLayout+xml"/>
  <Override PartName="/docProps/custom.xml" ContentType="application/vnd.openxmlformats-officedocument.custom-properties+xml"/>
  <Override PartName="/ppt/slideMasters/slideMaster8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76.xml" ContentType="application/vnd.openxmlformats-officedocument.presentationml.slideLayout+xml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90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03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Layouts/slideLayout10.xml" ContentType="application/vnd.openxmlformats-officedocument.presentationml.slideLayout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97.xml" ContentType="application/vnd.openxmlformats-officedocument.presentationml.slideLayout+xml"/>
  <Override PartName="/ppt/theme/theme11.xml" ContentType="application/vnd.openxmlformats-officedocument.theme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Layouts/slideLayout89.xml" ContentType="application/vnd.openxmlformats-officedocument.presentationml.slideLayout+xml"/>
  <Override PartName="/ppt/theme/theme8.xml" ContentType="application/vnd.openxmlformats-officedocument.them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74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10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1" r:id="rId5"/>
    <p:sldMasterId id="2147483673" r:id="rId6"/>
    <p:sldMasterId id="2147483685" r:id="rId7"/>
    <p:sldMasterId id="2147483697" r:id="rId8"/>
    <p:sldMasterId id="2147483709" r:id="rId9"/>
    <p:sldMasterId id="2147483721" r:id="rId10"/>
    <p:sldMasterId id="2147483733" r:id="rId11"/>
    <p:sldMasterId id="2147483745" r:id="rId12"/>
    <p:sldMasterId id="2147483757" r:id="rId13"/>
  </p:sldMasterIdLst>
  <p:notesMasterIdLst>
    <p:notesMasterId r:id="rId27"/>
  </p:notesMasterIdLst>
  <p:sldIdLst>
    <p:sldId id="310" r:id="rId14"/>
    <p:sldId id="326" r:id="rId15"/>
    <p:sldId id="328" r:id="rId16"/>
    <p:sldId id="325" r:id="rId17"/>
    <p:sldId id="329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37" r:id="rId2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9" d="100"/>
          <a:sy n="109" d="100"/>
        </p:scale>
        <p:origin x="-72" y="-46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5.xml"/><Relationship Id="rId26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slide" Target="slides/slide8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4.xml"/><Relationship Id="rId25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3.xml"/><Relationship Id="rId20" Type="http://schemas.openxmlformats.org/officeDocument/2006/relationships/slide" Target="slides/slide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2.xml"/><Relationship Id="rId23" Type="http://schemas.openxmlformats.org/officeDocument/2006/relationships/slide" Target="slides/slide10.xml"/><Relationship Id="rId28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6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1.xml"/><Relationship Id="rId22" Type="http://schemas.openxmlformats.org/officeDocument/2006/relationships/slide" Target="slides/slide9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14.9.2015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63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2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2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5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9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347615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1923679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19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19" y="1419654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602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47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14.9.2015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63"/>
            <a:ext cx="7772400" cy="1102519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115496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45013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917626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476563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332229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10443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778369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19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832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19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522763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47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31237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7227409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290306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61"/>
            <a:ext cx="7772400" cy="1102519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670793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69032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1645377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9710239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864752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148571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001075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19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830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19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364543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45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360140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750641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314434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58"/>
            <a:ext cx="7772400" cy="1102519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6533327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0157713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6780868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0658006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477528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1287573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2870131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19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827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19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206498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42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0005038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635939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225672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54"/>
            <a:ext cx="7772400" cy="1102519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4565610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641341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2354224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7027765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4171381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9967769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6282975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19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823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19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1628648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38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0929631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9582526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2597580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49"/>
            <a:ext cx="7772400" cy="1102519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2465790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6228284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5211616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2386930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6769084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5343214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4142002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19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81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19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301094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3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695231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1521555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9532124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43"/>
            <a:ext cx="7772400" cy="1102519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4521714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3481123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36043074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0960556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0478315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528528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2414613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19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812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19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76176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27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1620399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2914198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2176866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36"/>
            <a:ext cx="7772400" cy="1102519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837934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5348880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2961902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4510200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5840834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37524361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0812594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19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805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19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35254724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20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847145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3354968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0483352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28"/>
            <a:ext cx="7772400" cy="1102519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2080753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55032620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48854097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6337466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18404969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34252077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01763059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19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97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19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42709073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12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93975592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0977828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3413607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63499716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0121415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77427644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24385022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80640268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0630513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50587355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91918960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52150145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02694170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50977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3" Type="http://schemas.openxmlformats.org/officeDocument/2006/relationships/slideLayout" Target="../slideLayouts/slideLayout70.xml"/><Relationship Id="rId7" Type="http://schemas.openxmlformats.org/officeDocument/2006/relationships/slideLayout" Target="../slideLayouts/slideLayout74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9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5" Type="http://schemas.openxmlformats.org/officeDocument/2006/relationships/slideLayout" Target="../slideLayouts/slideLayout72.xml"/><Relationship Id="rId10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6.xml"/><Relationship Id="rId3" Type="http://schemas.openxmlformats.org/officeDocument/2006/relationships/slideLayout" Target="../slideLayouts/slideLayout81.xml"/><Relationship Id="rId7" Type="http://schemas.openxmlformats.org/officeDocument/2006/relationships/slideLayout" Target="../slideLayouts/slideLayout8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0.xml"/><Relationship Id="rId1" Type="http://schemas.openxmlformats.org/officeDocument/2006/relationships/slideLayout" Target="../slideLayouts/slideLayout79.xml"/><Relationship Id="rId6" Type="http://schemas.openxmlformats.org/officeDocument/2006/relationships/slideLayout" Target="../slideLayouts/slideLayout84.xml"/><Relationship Id="rId11" Type="http://schemas.openxmlformats.org/officeDocument/2006/relationships/slideLayout" Target="../slideLayouts/slideLayout89.xml"/><Relationship Id="rId5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88.xml"/><Relationship Id="rId4" Type="http://schemas.openxmlformats.org/officeDocument/2006/relationships/slideLayout" Target="../slideLayouts/slideLayout82.xml"/><Relationship Id="rId9" Type="http://schemas.openxmlformats.org/officeDocument/2006/relationships/slideLayout" Target="../slideLayouts/slideLayout87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7.xml"/><Relationship Id="rId3" Type="http://schemas.openxmlformats.org/officeDocument/2006/relationships/slideLayout" Target="../slideLayouts/slideLayout92.xml"/><Relationship Id="rId7" Type="http://schemas.openxmlformats.org/officeDocument/2006/relationships/slideLayout" Target="../slideLayouts/slideLayout9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1.xml"/><Relationship Id="rId1" Type="http://schemas.openxmlformats.org/officeDocument/2006/relationships/slideLayout" Target="../slideLayouts/slideLayout90.xml"/><Relationship Id="rId6" Type="http://schemas.openxmlformats.org/officeDocument/2006/relationships/slideLayout" Target="../slideLayouts/slideLayout95.xml"/><Relationship Id="rId11" Type="http://schemas.openxmlformats.org/officeDocument/2006/relationships/slideLayout" Target="../slideLayouts/slideLayout100.xml"/><Relationship Id="rId5" Type="http://schemas.openxmlformats.org/officeDocument/2006/relationships/slideLayout" Target="../slideLayouts/slideLayout94.xml"/><Relationship Id="rId10" Type="http://schemas.openxmlformats.org/officeDocument/2006/relationships/slideLayout" Target="../slideLayouts/slideLayout99.xml"/><Relationship Id="rId4" Type="http://schemas.openxmlformats.org/officeDocument/2006/relationships/slideLayout" Target="../slideLayouts/slideLayout93.xml"/><Relationship Id="rId9" Type="http://schemas.openxmlformats.org/officeDocument/2006/relationships/slideLayout" Target="../slideLayouts/slideLayout98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8.xml"/><Relationship Id="rId3" Type="http://schemas.openxmlformats.org/officeDocument/2006/relationships/slideLayout" Target="../slideLayouts/slideLayout103.xml"/><Relationship Id="rId7" Type="http://schemas.openxmlformats.org/officeDocument/2006/relationships/slideLayout" Target="../slideLayouts/slideLayout107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2.xml"/><Relationship Id="rId1" Type="http://schemas.openxmlformats.org/officeDocument/2006/relationships/slideLayout" Target="../slideLayouts/slideLayout101.xml"/><Relationship Id="rId6" Type="http://schemas.openxmlformats.org/officeDocument/2006/relationships/slideLayout" Target="../slideLayouts/slideLayout106.xml"/><Relationship Id="rId11" Type="http://schemas.openxmlformats.org/officeDocument/2006/relationships/slideLayout" Target="../slideLayouts/slideLayout111.xml"/><Relationship Id="rId5" Type="http://schemas.openxmlformats.org/officeDocument/2006/relationships/slideLayout" Target="../slideLayouts/slideLayout105.xml"/><Relationship Id="rId10" Type="http://schemas.openxmlformats.org/officeDocument/2006/relationships/slideLayout" Target="../slideLayouts/slideLayout110.xml"/><Relationship Id="rId4" Type="http://schemas.openxmlformats.org/officeDocument/2006/relationships/slideLayout" Target="../slideLayouts/slideLayout104.xml"/><Relationship Id="rId9" Type="http://schemas.openxmlformats.org/officeDocument/2006/relationships/slideLayout" Target="../slideLayouts/slideLayout10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81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82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4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1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59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79858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5315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9405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59375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74448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48492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04818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74763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14.9.2015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57742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0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1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eskadlo.cz/vylety.html" TargetMode="External"/><Relationship Id="rId3" Type="http://schemas.openxmlformats.org/officeDocument/2006/relationships/hyperlink" Target="http://www.kr-vysocina.cz/znak-kraje-vysocina/d-4000095" TargetMode="External"/><Relationship Id="rId7" Type="http://schemas.openxmlformats.org/officeDocument/2006/relationships/hyperlink" Target="http://czechrepublic.wikispaces.com/%C5%BD%C4%8F%C3%A1r+nad+S%C3%A1zavou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02.xml"/><Relationship Id="rId6" Type="http://schemas.openxmlformats.org/officeDocument/2006/relationships/hyperlink" Target="http://www.zelen.cz/" TargetMode="External"/><Relationship Id="rId11" Type="http://schemas.openxmlformats.org/officeDocument/2006/relationships/hyperlink" Target="http://www.hajduch.net/cesko/kraj-vysocina" TargetMode="External"/><Relationship Id="rId5" Type="http://schemas.openxmlformats.org/officeDocument/2006/relationships/hyperlink" Target="http://www.boschservice.cz/" TargetMode="External"/><Relationship Id="rId10" Type="http://schemas.openxmlformats.org/officeDocument/2006/relationships/hyperlink" Target="http://ct-akvarius.webnode.cz/news/reka-sazava/" TargetMode="External"/><Relationship Id="rId4" Type="http://schemas.openxmlformats.org/officeDocument/2006/relationships/hyperlink" Target="http://www.hotelgaudeamus.cz/aktivity.html" TargetMode="External"/><Relationship Id="rId9" Type="http://schemas.openxmlformats.org/officeDocument/2006/relationships/hyperlink" Target="http://ct-akvarius.webnode.cz/news/reka-dyj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600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VYSOČINA</a:t>
            </a:r>
          </a:p>
        </p:txBody>
      </p:sp>
    </p:spTree>
    <p:extLst>
      <p:ext uri="{BB962C8B-B14F-4D97-AF65-F5344CB8AC3E}">
        <p14:creationId xmlns=""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/>
              <a:t>Základní škola, Klášterec nad Ohří, Krátká 676, okres Chomutov</a:t>
            </a:r>
            <a:endParaRPr lang="cs-CZ" dirty="0" smtClean="0"/>
          </a:p>
          <a:p>
            <a:pPr algn="l"/>
            <a:r>
              <a:rPr lang="cs-CZ" dirty="0" smtClean="0"/>
              <a:t>IČO: </a:t>
            </a:r>
            <a:r>
              <a:rPr lang="cs-CZ" dirty="0"/>
              <a:t>46787488</a:t>
            </a:r>
            <a:endParaRPr lang="cs-CZ" dirty="0" smtClean="0"/>
          </a:p>
          <a:p>
            <a:pPr algn="l"/>
            <a:r>
              <a:rPr lang="cs-CZ" dirty="0" smtClean="0"/>
              <a:t>Autor: Mgr. Veronika </a:t>
            </a:r>
            <a:r>
              <a:rPr lang="cs-CZ" dirty="0" err="1" smtClean="0"/>
              <a:t>Kubincová</a:t>
            </a:r>
            <a:r>
              <a:rPr lang="cs-CZ" dirty="0" smtClean="0"/>
              <a:t> </a:t>
            </a:r>
          </a:p>
          <a:p>
            <a:pPr algn="l"/>
            <a:r>
              <a:rPr lang="cs-CZ" dirty="0" smtClean="0"/>
              <a:t>Předmět: zeměpis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</a:t>
            </a:r>
          </a:p>
          <a:p>
            <a:pPr algn="l"/>
            <a:r>
              <a:rPr lang="cs-CZ" dirty="0" smtClean="0"/>
              <a:t>Prezentace je vytvořena pro hodinu zeměpisu v devátém ročníku. Slouží jako podpůrný materiál pro výklad.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Klíčová slova: </a:t>
            </a:r>
          </a:p>
          <a:p>
            <a:pPr algn="l"/>
            <a:r>
              <a:rPr lang="cs-CZ" dirty="0" smtClean="0"/>
              <a:t>P08_dotkin, kraj Vysočina, zeměpis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3467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materiálem: 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Prezentaci je možno spustit přes dataprojektor jako podpůrnou prezentaci k výkladu kraje Vysočina.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luxfon.com/images/201203/luxfon.com_103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45"/>
            <a:ext cx="7772400" cy="1102519"/>
          </a:xfrm>
        </p:spPr>
        <p:txBody>
          <a:bodyPr/>
          <a:lstStyle/>
          <a:p>
            <a:r>
              <a:rPr lang="cs-CZ" dirty="0" smtClean="0"/>
              <a:t>Kraj Vysočina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9" name="Picture 5" descr="I:\kraj vysočina\800px-Kraj_Vysocin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2571796"/>
            <a:ext cx="5238750" cy="225028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92673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ttp://luxfon.com/images/201203/luxfon.com_103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Vysočina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město: Jihlava</a:t>
            </a:r>
          </a:p>
          <a:p>
            <a:r>
              <a:rPr lang="cs-CZ" dirty="0" smtClean="0"/>
              <a:t>Rozloha: 6 795 km²</a:t>
            </a:r>
          </a:p>
          <a:p>
            <a:r>
              <a:rPr lang="cs-CZ" dirty="0" smtClean="0"/>
              <a:t>Počet obyvatel: 509 900</a:t>
            </a:r>
          </a:p>
          <a:p>
            <a:r>
              <a:rPr lang="cs-CZ" dirty="0" smtClean="0"/>
              <a:t>Sousedé: Středočeský, Pardubický,</a:t>
            </a:r>
          </a:p>
          <a:p>
            <a:pPr>
              <a:buNone/>
            </a:pPr>
            <a:r>
              <a:rPr lang="cs-CZ" dirty="0" smtClean="0"/>
              <a:t>    Jihočeský, Jihomoravský kraj</a:t>
            </a:r>
            <a:endParaRPr lang="cs-CZ" dirty="0"/>
          </a:p>
        </p:txBody>
      </p:sp>
      <p:pic>
        <p:nvPicPr>
          <p:cNvPr id="14342" name="Picture 6" descr="Kraj Vysočina – zna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267885"/>
            <a:ext cx="2590800" cy="2346293"/>
          </a:xfrm>
          <a:prstGeom prst="rect">
            <a:avLst/>
          </a:prstGeom>
          <a:noFill/>
        </p:spPr>
      </p:pic>
      <p:pic>
        <p:nvPicPr>
          <p:cNvPr id="14343" name="Picture 7" descr="C:\Users\Bond\Desktop\kraj_v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75360" y="2678909"/>
            <a:ext cx="3368653" cy="24645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85742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luxfon.com/images/201203/luxfon.com_103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Českomoravská vrchovina</a:t>
            </a:r>
          </a:p>
          <a:p>
            <a:r>
              <a:rPr lang="cs-CZ" dirty="0" smtClean="0"/>
              <a:t>Nejvyšší vrchol: Javořice a Devět skal</a:t>
            </a:r>
            <a:endParaRPr lang="cs-CZ" dirty="0"/>
          </a:p>
        </p:txBody>
      </p:sp>
      <p:pic>
        <p:nvPicPr>
          <p:cNvPr id="17409" name="Picture 1" descr="I:\kraj vysočina\Devět skal\4pal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2464595"/>
            <a:ext cx="4929190" cy="2678907"/>
          </a:xfrm>
          <a:prstGeom prst="rect">
            <a:avLst/>
          </a:prstGeom>
          <a:noFill/>
        </p:spPr>
      </p:pic>
      <p:pic>
        <p:nvPicPr>
          <p:cNvPr id="17410" name="Picture 2" descr="I:\kraj vysočina\ČeskoMoravská vr\pamzdarvr1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464595"/>
            <a:ext cx="4214810" cy="26789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11099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luxfon.com/images/201203/luxfon.com_103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Evropské rozvodí</a:t>
            </a:r>
          </a:p>
          <a:p>
            <a:r>
              <a:rPr lang="cs-CZ" dirty="0" smtClean="0"/>
              <a:t>Řeky: Svratka, Sázava, Jihlava, Moravská Dyje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6386" name="Picture 2" descr="http://upload.wikimedia.org/wikipedia/commons/0/03/S%C3%A1zava_pod_jezem_ve_Smr%C4%8Dn%C3%A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2571750"/>
            <a:ext cx="4357686" cy="2571750"/>
          </a:xfrm>
          <a:prstGeom prst="rect">
            <a:avLst/>
          </a:prstGeom>
          <a:noFill/>
        </p:spPr>
      </p:pic>
      <p:pic>
        <p:nvPicPr>
          <p:cNvPr id="16388" name="Picture 4" descr="http://files.ct-akvarius.webnode.cz/200013999-08cf109c8f/dyje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571751"/>
            <a:ext cx="4762500" cy="25717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6483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luxfon.com/images/201203/luxfon.com_103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  <p:pic>
        <p:nvPicPr>
          <p:cNvPr id="15368" name="Picture 8" descr="C:\Users\Bond\Desktop\63136109k0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6324" y="2411014"/>
            <a:ext cx="5787683" cy="273248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Málo osídlený kraj</a:t>
            </a:r>
          </a:p>
          <a:p>
            <a:r>
              <a:rPr lang="cs-CZ" dirty="0" smtClean="0"/>
              <a:t>Malá sídla</a:t>
            </a:r>
          </a:p>
          <a:p>
            <a:r>
              <a:rPr lang="cs-CZ" dirty="0" smtClean="0"/>
              <a:t>Velká města: Jihlava, Třebíč, Havlíčkův Brod, Žďár nad Sázavou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6812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luxfon.com/images/201203/luxfon.com_103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Málo úrodné půdy</a:t>
            </a:r>
          </a:p>
          <a:p>
            <a:r>
              <a:rPr lang="cs-CZ" dirty="0" smtClean="0"/>
              <a:t>Pěstování brambor, lnu, řepky olejky</a:t>
            </a:r>
          </a:p>
          <a:p>
            <a:r>
              <a:rPr lang="cs-CZ" dirty="0" smtClean="0"/>
              <a:t>Chov skotu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1506" name="Picture 2" descr="http://www.zelen.cz/images/galerie/galerie1211/images/galerie/linum_perenne_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893223"/>
            <a:ext cx="3714744" cy="2250279"/>
          </a:xfrm>
          <a:prstGeom prst="rect">
            <a:avLst/>
          </a:prstGeom>
          <a:noFill/>
        </p:spPr>
      </p:pic>
      <p:pic>
        <p:nvPicPr>
          <p:cNvPr id="21508" name="Picture 4" descr="http://www.nasevyziva.cz/img_data_arch/1/1309082415cla_len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62574" y="2893223"/>
            <a:ext cx="3881426" cy="22502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4674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luxfon.com/images/201203/luxfon.com_103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  <p:pic>
        <p:nvPicPr>
          <p:cNvPr id="20490" name="Picture 10" descr="http://www.vyletnik.cz/images/profily/users/1970/jaderna-elektrarna-dukovany-informacni-centrum-2952b4d34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4018387"/>
            <a:ext cx="2428892" cy="1125131"/>
          </a:xfrm>
          <a:prstGeom prst="rect">
            <a:avLst/>
          </a:prstGeom>
          <a:noFill/>
        </p:spPr>
      </p:pic>
      <p:pic>
        <p:nvPicPr>
          <p:cNvPr id="20487" name="Picture 7" descr="D:\Stažené\stažený soub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42" y="2464594"/>
            <a:ext cx="1397603" cy="130895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Potravinářský: výrobky z brambor, masný průmysl</a:t>
            </a:r>
          </a:p>
          <a:p>
            <a:r>
              <a:rPr lang="cs-CZ" dirty="0" smtClean="0"/>
              <a:t>Strojírenský: Bosch – Diesel Jihlava, ŽĎAS ve Žďáru nad Sázavou</a:t>
            </a:r>
          </a:p>
          <a:p>
            <a:r>
              <a:rPr lang="cs-CZ" dirty="0" smtClean="0"/>
              <a:t>Dřevozpracující v Jihlavě</a:t>
            </a:r>
          </a:p>
          <a:p>
            <a:r>
              <a:rPr lang="cs-CZ" dirty="0" smtClean="0"/>
              <a:t>Textilní: Pleas v Havlíčkově Brodě</a:t>
            </a:r>
          </a:p>
          <a:p>
            <a:r>
              <a:rPr lang="cs-CZ" dirty="0" smtClean="0"/>
              <a:t>Jaderná elektrárna Dukovany, těžba uranu, dálnice D1</a:t>
            </a:r>
            <a:endParaRPr lang="cs-CZ" dirty="0"/>
          </a:p>
        </p:txBody>
      </p:sp>
      <p:sp>
        <p:nvSpPr>
          <p:cNvPr id="20482" name="AutoShape 2" descr="data:image/jpeg;base64,/9j/4AAQSkZJRgABAQAAAQABAAD/2wCEAAkGBxQSEhUUERQWFhUUGRYYGBgYGR0aGBgeHhgYGB4YGBgZIiggHBomHBgXITEhJSkrLy4uGh8zODMsNygtLi4BCgoKDg0OGxAQGywkICQsLCwsLDAtNywsLCwsLCwsLCwsLCw3LCwsLCwsLCwsLCwsLCwsLCwsLCwsNCwsLCwsLP/AABEIAPsAyQMBEQACEQEDEQH/xAAcAAEAAwADAQEAAAAAAAAAAAAABQYHAgMEAQj/xABNEAACAAQCBQUMCAMGBQUBAAABAgADBBESIQUGMUFRBxNhcZEUFiIyUlNUgZKhsdIXM0JicoKTsiNzwRU0Q4OiwyU1RKPRVWNlwvAk/8QAGwEBAAIDAQEAAAAAAAAAAAAAAAMEAQIFBgf/xAA5EQACAQICBwUHAwUAAwEAAAAAAQIDEQQSBRUhMVFSoRMUQXGxIjIzYYGRwdHh8AYjNEKCQ1PxJP/aAAwDAQACEQMRAD8Aj6ua3OP4R8Zt54mPSwSyryPF1JPO9vidPOt5R7TG1kaZnxHOt5R7TCyGZ8RzreUe0wshmfEc63lHtMLIZnxHOt5R7TCyGZ8RzreUe0wshmfEc63lHtMLIZnxHOt5R7TCyGZ8RzreUe0wshmfEc63lHtMLIZnxHOt5R7TCyGZ8RzreUe0wshmfEc63lHtMLIZnxHOt5R7TCyGZ8RzreUe0wshmfEc63lHtMLIZnxHOt5R7TCyGZ8RzreUe0wshmfEc63lHtMLIZnxHOt5R7TCyGZ8RzreUe0wshmfEc63lHtMLIZnxHOt5R7TCyGZ8RzreUe0wshmfEmOcPE9sQ2RbuyKrPrH/E3xMSw91eRVqe+/M6Y2NBACAEAIAQAgBACAEAIAQAgBACAEAIAQAgBACAEAIAQBMxCXS7TeTWWzE8++ZJ8UbzeOatISStlR1ZaIg23mZw+jGV59/ZEZ1jLlRjU9PmY+jGV59/ZENYy5UNT0+Zj6MZXn39kQ1jLlQ1PT5mPoxleff2RDWMuVDU9PmY+jGV59/ZENYy5UNT0+Zj6MZXn39kQ1jLlQ1PT5mPoxleff2RDWMuVDU9PmY+jGV59/ZENYy5UNT0+Zj6MZXn39kQ1jLlQ1PT5mPoxleff2RDWMuVDU9PmY+jGV59/ZENYy5UNT0+Zj6MZXn39kQ1jLlQ1PT5mPoxleff2RDWMuVDU9PmY+jGV59/ZENYy5UNT0+Zj6MZXn39kQ1jLlQ1PT5mPoxleff2RDWMuVDU9PmY+jGV59/ZENYy5UNT0+Zj6MZXn39kQ1jLlQ1PT5mPoxleff2RDWMuVDU9PmY+jGV59/ZENYy5UNT0+Zj6MZXn39kQ1jLlQ1PT5mPoxleff2RDWMuVDU9PmY+jGV59/ZENYy5UNT0+Zj6MZXn39kQ1jLlQ1PT5mev6P088/siNe/y4EmrI8zLnFA6ggBACAEAIAQAgBACAEAIAQAgBACAEAIAQAgBACAEAIAQAgBAFP5RtOzqSXJaQwUu7A3UNkFvvitiasoJZTr6IwdLEzkqi3L8lF+kGu84v6a/wDiKneqh3NS4Tg/ufRyhV3nE/TWHeqg1LhOD+5JaI5TZysBUojpvKDC46QLkN1ZdcSQxcr+0itiNA0nG9FtP57V+3U1GkqVmosyWwZHAZSNhBi+mmro8vOEoScZKzRD61a0SqFAX8OY3iSwbE9JP2V6ey8RVa0aa2lzA4Cpi5WjsS3v+eJmlfyg1sw+A6yhuCIp7WcEn1WijLFVHu2HpaWhcLBe0nLzf6WPPT6816G/dBboZEIPYoPYYwsTUXiST0Rg5K2S3k3+rLxqnygrUMJVSolzGsFYH+G54Z5qx3Akg8b5RapYpSdpbGcPH6GlRi6lJ5orfxX6l4Ji2cQzPWXlJbGyUQXCptzrDFi6UXZbgTe/CKNXFu9ofc9Lg9BxcVLEXu/BeHm/wVg66V9790t7Eu3Zgiv3ipxOotFYP/1r7v8AUmdC8pNRLYCpAnJvIAWYOkWsp6rDriWGLkve2lPE6CozV6Psv7r9V1NUoqtJstZktgyOAVI3gx0IyUldHlalOVOThJWaIjWvWmVQoMfhzG8SWDYnpJ+yvT2AxFVrRprbvLeBwFTFytHYlvf88TM9IcoFbMPgzFlDgiKe0uGJ9VooyxVR/I9NS0NhYL2lmfzf6WOuk17rkNzOxjyXRSP9IB98YWJqLxNqmiMJNbI28m/zc0bU7XKXW3Rl5ucouUvcMPKQ7+kbR07Yu0a6qbPE85pDRk8L7Sd48eHyZ4eUfWGfR8x3OwXnOcxXUNfDgtt2eMY1xNWULZSbRGCpYnP2i3W8eNyL1F1uqqmrEqc6lCjmwQA3FrZiI6Fec52Zb0no3D0MPnpp3uvE0qLx5sybWLXeslVU6XLmKESYyqMCnIdMc6piKkZtI9Xg9E4arQhOSd2uJc+T/S82qpjMnsGYTGW4AGQCnYOsxaw83OF2cbSmGp4evkp7rJlmic5ogBAGe8sX1VP+Nv2xSxm5HoP6f+JPy/JSNT9GpU1cuTNvgfHexsckZhn1gRVowU5pM7mkK86GHlUhvVvU0luTei4TR/mH+sXu6UzzWvMXxX2Mo0zSLJnzZSNjWW7KGyzAO+2VxsPSI504qMmkerw1SVSlGclZtXsaryYTSNH3c+CrzbH7oNz/AKsUdHCv+3tPK6ainjGlvaX3/ljLNN6UaqnzJz7XOQ8lfsr6h77nfHPqTc5Zmeqw2Hjh6Uaa8N/zfiy4ak6iLUShPqi2B/ERTa42YmbbY7gLcb52izQwyks0jjaS0vKjPsqO9b3+ET2leTWmdD3PilONhLM6k8GDEm3UR/SJp4SDXs7CjQ05iIy/uWkvK32sZPUSGRmRxZkJVhwINiO0RzmmnZnrITjOKlHc9pqlHp15+hZ0y552XLmS3bfcC2LrKEN13joKo5UG/Gx5OphI0dJRhb2W019fD77DKFtlfZvttt0dMc49a7+Bqmh9XNEVCASSHYjfNcTPWlxY/ltHRhSoSWz1PKYjHaSoyvPZ/wAq33/cpGmdVp8qomSpUmdMRW8FxLYhgQGGYFiRextvBipOjKMmkmzuYbSFGpRjOcopvermh8mkudJpJiVCPLCTGK4wV8EqrHI7sWI+uLuGUowtI89piVKriFKk07pXtxvb0sZZpvSbVU+ZPf7ZyHkr9lfUPfc7459SbnJyPU4bDrD0o014b/PxZddStQ5c+Ss+qxETM0lqcIw7mYjO52gAjL3WqGGUo5pHF0lpepSqulR8N737eBz111DlSZDT6XEvNi7oWLArvILZgjbt2CFfDRjHNE10dpepUqqlW233O1tv0Khq7SVXPS51NJmOUYMCFOEjeMZ8GxFxt3xXpRnmUoo6+Mq4fspU6s0rq2/b9t5ceWM/3X/O/wBqLOM/1+px/wCnv/J9PyQnJd/f1/lzP6RFhfifQvab/wAR+a/Js0dM8aYHrf8A36p/mv8AGORW+Iz3mjv8Wn5Gkck39yb+a/7Ui7hPh/U85p3/ACv+V+S6RaOMIAQBnvLF9VT/AI2/bFLGbkeg/p/4k/L8mYJMKm6kqRvBse0RQvY9Q4qSs1c7GrZhyM1z0F2P9YzmfE07Gmv9V9kdKgZcOjh0Rg3dzY5FdIfQ840lwkuROXCfHRghJDfeub333vvjp5oui8nBnjZUasdIRVfe5J/Jq/h8jG22RzD2fifofQksLTyVXYsuWB1BRHahsij55iJOVWTfF+p7Y2ITC9fVA0jUgeUh7ZUsn3kxycQv7jPc6Kd8HTvwfqy3ckiB5FVLcXRmAIOw4ksR2ARZwe2LRx9PNxrU5Lfb8lY1n1Ln0rMUVpsm/guoxFRwmAZgjjsPRsivVw8oPZtR1MFpWjiIpSajLg/Hy/QrFgeBiA6u1E3ofWqqpiObmsVH2HJdD0WOa/lIiWFacNzKGI0dh669qKT4rY/55mmNrEtXoupnS/BZZM4Mt7lGEsnbvGYIPCL/AGqnSclwZ5nuUsPjoUpbVmVnxVzGDsjlntD9D6FQLTyQNglywOrCI7UPdR88xDbqyb4v1PYRfbGxCfYAzXlk/wCl/wA7/aijjP8AX6npP6e/8n/P5M4SYVzBIPEG3vEUb2PSOKlsauc+7H84/tH/AMxnM+Jr2MOVfY6y18ybk74wbJW2I17km/uTfzX/AGpHSwnw/qeQ07/lf8r8l0i0cYQAgDPeWL6qn/G37YpYzcj0H9P/ABJ+X5KhyfyVevkq6hlPOXDAEH+G+4xXw6TqK519LSccJJxdt3qjYZmh6YjwpEkjplpb4R0skeCPHrEV1unL7sx3XymkS6x1pcITCuIJ4qvndRbIZYTYbCTHMxCip2iex0XUqzwylVve7tfe1/Lk1yWyjNFbJJ8CZKUHgC2Nb+sE9kTYRXzRKOnJKm6VRb030syjTJRRijizKSrDgQbEdoMU2rbGd6MlJKUdz2/Rmx8nmsKT6aXJLATpKhCpObKuQccRa1+B9UdPD1VKKXijxmlsFOjWc0vZk738/AselNJS6eWZk5wirx2noA2kngInlNRV2c+jQqVpqFNXbMD0xXmonzZxFjMYtbgNgHqUAeqOPOWaTke+w9FUaUaa8F/96lx0LMn0WiGqZJCtMnBiSt/AylDI8WAN+Bi1Byp0c0eP7HFxKpYrSCoz3KNt/jv/AGI7RmvdUJ8pp88tKDDGoVAMJyJ8Fb5Xvt3RpDEzzJyews19EYfsZKnD2rbHd7/vY1Ks0LSVSh3lSpmIXDgC5B3h1z7DF+VOE96ueXp4rEUHaMmvl+xjuuejpNPVNKpmJQBSQTiwMb3S+02GE555xza8IxnaJ7DR1erWoKdVbb+V1xLDyWyDNWtknxJktFPC7CavwPuibCK6kjn6ckqcqNRb030syiTJRUlXFmUlWHAg2I7QYptW2M70ZKSUo7ntRtWoGnEqKWWmIc7JVUdT43giwa28EAG/G43R1cPUUoLijxOlMJOjXk7ezJ3T8/D6HzlB04tNSuga06cpRADZhfIvlmABfPjaGIqZIPizOisJKvXTa9mO18PL6md6F10rpbKiTOexFVVZoxXJIAGPJ8yd5MUoYiona9z0WJ0XhJxc2stru62dNxYeWL/pb/8Avf7UTYz/AF+pzv6e31Pp+SA5NZKvXKrqGGCZkwBG7cYhwqvU2nQ0zJxwrcXbavya9/ZUjzMr2F/8R0skeB5Dt6vM/uYbrWgWtqAoAAmMAALAZ7hHJrfEZ7jANvDU2+BpXJN/cm/mv+1IvYT4f1PN6d/yv+V+S6RaOMIAQBnnLG1pVPfzjftiljPdR6D+nviT8vyZYXU7SIoHqrM4+B933Rgz7R7KCimTiFkS2mE7kF+07AOk5RtGLk7JENWtTpLNUkl5m0ai6udxSCHsZswhpltgysEB3gZ58SY6lCl2cdu88XpPG96q3j7q2L9fqQOv+pLTnNRSi7n6yXsx2+2m7FbIjf17YsRh3J5ol/RWlY0o9jW3eD4fJ/L+eWYTpZRsLgo67mBVh6jmI57VntPTxkpxvF3X3R8mzSxu7EnYCxue0wbvvMxgoq0VbyLTqpqVOqmDTVaVI2liMLOOCA55+Vs4XixSw8pu73HKx+laVCLjB3n0Xn+n3Ndq9GS5kg05W0pkwYRlYWsLcLZW6o6TgnHL4HkYV5wqqqn7V7/UxDWLVydRORNUlL+DNA8Bhuufst90+8ZxyqlGVN7d3E9vg8dSxUbxe3xXj+5FyqllFldlU7QrEA+oG0RqT8GW5U4yd5RTfkc6CimTmCSEaY3kqL269wHSbCEYuTtE1q1YUo5qjsvn/PQ2rUjV3uKnwsQZsw4phGy9rBR0AdpJO+OrQpdnG3ieK0lje9Vcy91bF+v1K7ygalPNc1NKLufrJe9rfbT71to37RntgxGHbeaJ0dFaVjTj2Nbd4Ph8n8v55ZkwKNY3R13G6svq2iKO5npllnHZtX3X6Hy5Zt7M3rYn4kxjezNlGPBL6I0nk81NdHWpqVKlfqpZ8a5FsbjdlsBz3m1hF7D0Gnml9DzWltJxnF0KLvxf4X5Zw5ZWA7lubfXf7UMb/r9Tb+nl8T/n8kHyWuDpBbEfVzP6RDhfifRl7Ti//I/Nfk2iOoeMMB1wcd3VOY+tf4xx6/xGe90cn3Wn5Gk8kpvRNbzr/tSL2E+H9Tzenf8AK/5X5LrFo4wgBAHB5YO0A9YvCxlNrcce508lewRiyM55cT6JC+SvYIWQzy4nMC2yMmp9gBAHTU0kuYLTERxwZQ3xjDSe83hUlDbFteR00+ipEs3lyZSHiqKp9wjChFbkbTr1Z+9JvzZ7I2IhAHxhfIwB4H0HTMbtTySeJloT22jR04PwROsVXSspy+7PZIkKgsiqo4KAB2CNkrEMpSk7t3OyMmBAHnqqGXN+tlo/4lDfERhxT3o3hVnD3W15Ox8pdHypX1UqWn4EVfgIwopbkZnVqT9+Tfm7npjYjODywdoB6xeFjKbW4JJUZhQD0ARiwcm97OcZMHWZCnaq9gjFkbZpLxOSIBsAHVGTDbe85QMCAEAcJswKpZiAqgkkmwAGZJO4QBlen+WEK5Wikh1GXOzCQG6VljO3SSD0RbhheZkTq8CElcsFaD4UumI4BXB7cZ+Eb92h8zVVWXnUrlIk1ziTMTmZ5vhUtiR7Z2RrDwrC+EjqvYxBVoOG1bUbxnfYXmICQQAgBACAEAIAQAgBAFI5Rdd5mjWkLLlJM54TCcTEWwlBlYb8XuiejRVS92RznlJTUPWNtIUvPuiocbJhUkjK2dz1xpVhklY2hK6uWOIzYQAgBACAEAIAQAgBAFL5X6hk0ZNwEjG0pGI8kuLjqOz1xPh1/cRpU90zDkt0fRz6srW4T4N5SObI7XzB8ogbF33ORtFmvKSj7JDBJvabFWakaPmIUNHIW4tily1Rx0hkAIMU1WmvFk7hF+Bjr8nek5U4mRIY81MJlTeclC+Fro9i4IvYG1oudtTa2shyS8D9ASiSoLCxsLjgd4jnlggNZddaShOGfMvMtfm0GJ7cSNi/mIvEkKUp7jWU0t5B0XK5QO1nE+UPKdAR/wBtmPuiR4aaNVVReKSpSaizJbK6MLqykFSOII2xA01sZIQ2suuFNQMi1LMDMDFcKFsgQDe2zaI3hSlPcaymo7yPruUeilU8ufidhOx82ir/ABGCOyMcLEBRiUi5IvujKoTcrGHNJXPLT8qtA0sueeUAqpBlElSwYrcpdc8Db/smNnh53sY7SJO6s62U1fj7mZiZeHEGUqRivY2O0eCYjnTlDebRkpbibZrC5yAjQ2KdQ8plBOmJLlNNZ5jKijmmzLGw3ZDPbEzoTSuzRVEzr5RJ+jFaR/aaMzETOaw85kLpi+rI+5tjNFVHfIYnl8SU1EmUbU19HqVk42yOK+LK/jknhGlXNm9rebRtbYSml9LyaWWZtRMWWgyud54KBmx6ACY0jFydkZbS3lLncsFCGsJdQw8oIgHYzhvdE6w0/kadqix6t64UldcU8zwwLmWwKuBxAO0ZjMXGcRzpShvNoyT3E/EZsU7TvKVQ0rmWXea6mzLJUNY8CzELfiL5RNGhOW00dRI69D8qFBPYIWeSzZDnlCgn8allHrIhLDzj8wqiZdYhNxACAEAeHTWi5dVImSJwukxbG20bww6QQCOkCNoycXdGGrqxgOsvJ/WUjG8pp0rdMlKWBH3kF2U8crdJi/CtGXjYryg0R2i9aqymykVM1QuWEtjUdGB7qOyN5U4y3owpNbmaHqnytlnWXpBVAYgCcmQXpmIb2HFgcuFrmK1TDeMfsSRqcTQtbdMdyUc6oFiZaeDfYWJCoD0YmWK9OOaSRJJ2VzB9TNBNpOtwTZjZhps6Ztci4BsTliLMB0Z5ZWi/Un2cdhBFZmX3XLkvppdLMm0mNJklWexYuJgUXYWbY1gbW37or08RJytIklTSWwieRLTrJUPSMby5qs6DyXXM4fxLcn8HSY3xULrMa0ntsdnLx9dS/wAub+5IYXcxV3oiOTzUX+0leZOmukqUebXBbET45ALAhVGO+zMsdm/arW7PYjEIZi+rycJK0dVUqOZjzm5xHYAEMoBlqbbrg3P32iDt25qTJOztFozjkr0x3NpCWGySf/BYHKxYjBcccYUfmMWa8c0PIjg7M1flU0z3No+ZhNnn/wAFePhA4j6kD+u0VKEc0/IlqOyM95FdC87VtUMPAplsv43BAt1Ji9pYsYmdo24kdNXdyQ5evrKP8M/4yY1wu5/QVd6LHyK/8u/zpnwWIsT75vT90zHlG049ZXTMyUks0mUv4ThJHSzAm/DCN0WqMFGBFOV2aLorkipRJAqGmPOI8JlbCqnggtaw+9e/uitLEyvsJFSXiU6Xye6Sp6wmkS4kzLypzMqqw2gkXxWIOFhbPwhsiftqbj7XiaZJJ7C/crGn5lNQqqHBNqCJd1OaDDicqf8ATf714r4eClPb4ElR2Rn3JhqTLrzMmTywkyiECqbF2IvYncoBGzM3GYtnYr1XDYt5HCGbee7lN1AlUcpailxCXiCTEYlrX2MrHPbkQb7RszjFGs5O0jM4JK6LTyL6dafTPImNiamKhSdvNsDhB6irjqwjdEOJhaV14m9J3VjRIrkggBAFU5QNbn0bLlOsgTRMYobvgwm2IfZN7gNw2RLSpKo2rmk5ZTz8nmvH9pc8rosuZLwkKrE3Q5YrkDYwseteMZrUclrCE8xYdK6ApqkWqJEuZ0soLDqbaPUYjjOUdzNnFPefnnXjRMqkrZ0iSSZaFbAm5XEisUJ32vbjsvnHRpScopsrSSTsaRrG7zdWpTNctzdKSd5AmSxc+qxitCyrv6kj20zOtS9BTa2e0qROElxLL3JYXAZQR4Ge1gfVFirNRV2rmkVd7C5zOS+vscVctrG93m2tvvfdEPeIcpv2b4nv1P5M59JWSalp8plllyQoa5DS3TK4t9qNamIUouNjMadncjeXj66l/lzf3JG+F3M1q70WrkXS2jQeM2aT2gf0EQ4n3zel7pe4gJD88cp+hjSaQmFPBWd/HlkbiT4VukOCegMsdGhLNDb5Faaszs5SNau7jS2IwpIV3AOQmuAXH5cKj1mMUaeS/mZnK9jWuTXQnclBKVhaZM/izOOJ7EA9KrhX8sVK080yWCsij8vX1lH+Gf8AGTE+F3P6EdXeix8iv/Lv86Z8FiLE++b0/dMaqG5qtYv/AIdQxb8s43+Bi6tsfp+CHxP1EDwjlloga3XOhkznkTqhJcxLYgwYAXUMPDIw7CN8SKlNq6Rq5pbCh8uTCZLopstg0tudsym6tiWWykEZEFVJBifC7G0R1fAq2pGqNTXSpj09SJIR8LLicEnCDismW+3qMS1akYParmsYuW5k/UcllaRaZWoQSMmeYQTtGRyvEaxEPCJt2b4lp5OdR52jpk55s2W4mqqgJiyKkm5uOkxFWrKaVkbQhlZfIgJBACAIbW7V9a+leQxwk2ZGtfA4zVrbxuI4ExvTnklc1lG6sfn6t0dW6LnBmEyQ6HwZq+I34X8VgfJPrEdBOFRcSu04khO5TtIsmHukDiypLDH14bD1ARr3eF9xntXxOvVXUyp0hNBKuspjeZPcHO5uSpbx3OfHM3MZqVYwQjBs3+p0RKemNKVtJMvmsI3Lhwix4gWseiOepNSzFiytY/P+ktE1uh6kTPCXmyebnAXluNme4XGRQ5+4x0FKFWNuhXacWevT/KTVV0nuYiUqzLBxKDYpn3RdjYHeBmdl7XEYjQjB5g6jewunJBqhOp8VTUBpeJcMuSSRkbEzHTccrAHMXN90QYiopeyvuSU4tbWRnLupM6lsD9XN/ckbYV7Ga1d6LVyND/hq385N/dEWI983p+6XmICQoHLLoTn6MTlF3pmxZbSjWVx6vBb8kWMPO0rcSOorq5lOo2gzV10mUynBixzLjLAnhEHoY2X80Wqs8sWyKMbux+lY5pZMf5eVJmUdgT4M/wCMqLmFex/Qhq70WPkWH/Ds/PTPgsRYn3zan7pV+VXUabzz1dKhmJMzmoouyNaxcKMyp2m2YNzsOU1CsrZWa1Ibbormi+UuuppQkrMlsqDCpmLidAMgAbjZ94GJHh4SdzTtGtlzhqtqtU6UqMczHzTtinT2Fg1zchDsZzsFsl6BYQnUjTWwRi5M2nXPVda2jNOtkZMLSTuVlFgPwkEqegxSp1Mkrk8o3VjEdHaTrdDVDXQy2bwXSapMuYBsIIIDWubMp3npEXnGFVEF3BnPWTWuq0u0uUUDBTdZUlS122YmzJJAJG4AEwhTjS2hyczXuTPVmZQ0xE9iZs0hmXFdZYAsqLuuMySN53gAxTrVFOWwmhGy2lviE3EAIAQB8Zb5GAOhaGUDcS0B4hRf4Rm7B6IwBAHwi+2AOuVTIpuqKDxAA+ELg7YAQAgBACAEAIAQAgBAHS9KhNyik8SoJ7Yzdg7owBAHGZLDCzAEcCLiAOMqSq+KoXqAHwgDsgBACAKXoDX+VMPN1NpT3tj/AMNusnxPXl0xfrYGUdsNq6nKw+lITeWpsfT9i5q1xcb4oHVPsAIAQAgBACAEAIA89dWy5Mtpk51REF2ZjYD/APcIyk27IN2KWmtVdXH/AIXTKsndU1V1VumXLHhEcDnwIETdnCHvvbwRHmk/dR2d72l2zOllU+StLLKjoBOZ9cM9Ll6jLPicXqdM0fhTEkV8obebHNT+khbYT1AEmFqUt2z0Htr5lg1Z1nkVyFpDEMmUyW4wzJZ2WdesHMXGR4RHOnKD2m0ZKW4mo0NhACAEAIAQAgBACAKprJrxJprpLtNmjKwPgr+JuPQM+qLlDBzqbXsRzsVpGnR2R2sr/f1VcJXsn5otdyp/Mp6xrfL7fuUOd4zdZ+MdFbjiy3sm9Xta59IQFOOXvlts/Kdqnqy6DFevhYVdu58S3hsdVobFtXA1DV7WiRViyNhmb5bZN1jcw6R67RyK2GnS37uJ6HDYylXXsvbwJyK5bEAIAQAgBACAM4IGl6qZNntbRtCzBVJsk+You0x+MtR6iOthFn4UUl7z6EXvPbuR5u/GpqKuj5heZoJk/mkNrPPCg3Nj4svYABbZmdoGeyjGLvtdvsM7bXA1CKpKZ5rfpWul6USXQkP/APy860hz4EwLMcELwmEEWII2C97WixTjB07y47yOTebYeavK1koaW0YDLrKe/PSthmBQMciao2ta1jtItvwlcr2X2c9z/lzD2rNHeXvV/S6VlPKqJXizVvbep2FT0hgR6ognFxlZkid1ckY1MiAEAIAQAgCN01pyTSrinOBfYozdvwr/AF2RLSozqO0UQV8RToq83+pmGsmu86puku8qUdynwmH3m/oMuuOtQwUKe17WefxWkqlX2Y7F1KtF05xMxCXCJneM3WfjEq3FSW9nCMmp9ViCCCQRmCMiDxB4wauZTad0XfVzlBmS7JVAzE2Yx9YOvcw7D1xzq+AjLbT2Ph4HXwulZR9mrtXHx/c0jR+kJc9A8lw6neN3QRtB6DHLnCUHaSsd2nVhUjmg7o9UaEggBACAITXWvNPQVM1TZllPhPBiMKntIjenHNNI1k7JspGl6EytFaO0fL8E1jyJcwjIgN/FmkfmPZcRPGV6kpvw/iI2rRUT3colO8qZouXRrLV0nFZKvfmxZAFDYc8NuEa0WmpORmfhY9dtP/8Axn/eh/Y+Zn2/kRWhHqzp1BX8xzoo3tzGLBhMzK+PPFfF7o2ll7L2eP4NVfPt4EpLl9yacsmUvSMlmZd3Oysy3rW/WWJjT3qXl6G26fmcuTkczP0lRjxZFQJiDcqzlLBR0DD74VtqjLivQQ2NovEQEggBACAOufOVFLOwVVzJJsAOJJjKTbsjEpKKu9xQdZOUMC6UYudnOsMh+BTt6zl0GOlQwF9tT7HGxWlUvZo/f9DPKqpeYxeYxZm2sxuTHTjFRVkjhznKbzSd2dUbGggCZiEukTO8Zus/GJVuKkt7OEZNRACAPXozSU2nfHJco3RsPQw2EdBiOpSjUVpIlpVp0pZoOxpOrfKBLm2SptKfyv8ADb1nxPXl0xyq+BlHbDaup38LpSE9lTY+n7F1Vr5jfFA6p9gBAFd5RKUzdGVajM80zW/D4f8A9Ykou00azV4squsVcO5NEV/+HKmSDMO5FdArE9RFuuJYR9qUDST2Jnt5Tahpc/RsxEaaVnsQi+M/gjJemNaKupL5GZ70erv0qv8A0mr7VjHZR5kZzvgQ2hdITKjTyTJtPMpz3GyhJlsRAmXxC243I9RiSSSo2Tvt/Bom3O/yJbSLCfp6lRc+45E6Y53AzBgCnpsQbcDGkdlJ/Nmz2zQ1E/iV+lqhc1adKkg9MlCrfuEKuyEF8vUQ95svEQEggBAFb1k1xkUl1B5yb5CnZ+Nvs9WZ6ItUMJOrt3LiUcVj6dDZvfD9TLtO6wz6trzW8EeKi5Ivq3npNzHXo4eFJeyvqeexGLqV37T2cPAionKogBACAJmIS6RM7xm6z8YlW4qS3s4Rk1EAIAQAgCe1d1rn0lgpxy98ttn5TtU9WXQYrV8LCrt3PiXcNjqtDZvXA1HV/WiRVi0tsMzfLbJvV5Q6R67Rx62GnS37uJ6HDYynXXsvbwJuIC2cXUEEEXByI4wBm2g6ZKdp+hK36idjakY/bRjiMsMf8RGzG+9/u3syblarHf4kUVb2H9CMmSayRV6NpKtS6U9R/BqRsmIVsqNwdQNhN7cbYjveLjKUfFbjG1NJmvRTJjM9cdJTafTMpqeS0+c1GUSWvFprWZjuQWzOXWNsWacVKk7u20ik7SObFtE0zu7c/pTSDZBcy0w5KFHm5eLoFzbK4AfElwih7q+bLZqVoLuKklyScT5vNbbids2N9+eQPACIak88rm8I5VYnY0Njw6W0tKpkxznCjdxboUbSY3p05VHaKIqtaFKOabsZprJr7Nn3SReTL4/4jdZHi9Q7Y61DAxhtntfQ4GK0pOp7NPYupTovnKEAIAQAgBAEzEJdImd4zdZ+MSrcVJb2cIyaiAEAIAQAgD6jEEEEgjMEZEHiDxg1cym1tReNW+UKZLslWDMTZjHjj8W5h7+uOdXwCltp7Pl4HXwulZR9mrtXHx/c0fR+kJc9A8lw6neN3QRtB6DHKnCUHaSsd2nVhUjmg7o8Os2rsmulc3OBuDiR1yeW25kbcfcYzCbg7o2lFNbSsppDSdB4FTIOkJC+LOk/XgDZjlHxm6RwzYmJctOe52ZreUd+09A5T6MZOlTLbyGkNi6srj3xr2Evl9x2iOl9cKmpJGjdHzcTADn6lealgZkHbdwLnIEHPZGeyjH35fRDO3uRJasaomTNNVWTe6KxxYzCLJLHkSl+yMyL5bTkLm+s6t1ljsRmMbbXvLQ7gAkkADMk5AdJMRGzdtrKNrJyhIl0pAJjbDMPiD8I+0enZ1x0KGAlLbPYuHicnFaVjD2aW18fAziurZk5y81y7HefgNwHQMo6sIRgrRVjg1Ks6ks03dnnjcjEAIAQAgBACAJmIS6RM7xm6z8YlW4qS3s4Rk1EAIAQAgBACAEAevRmk5tO+OS5Rt9th6GByI640qU41FaSJqVedKWaDsaTq5ygSptkqbSn8r/Db1nxPXl0xya+BlDbDaup3sLpSE9lTY+n7F1BuLiKB1T7ACAIHWLWuRSAhjjmbpa7fzHYo6/UDFijhp1d27iU8TjaVDe7vgZdrDrRPqzaY2GXfKWuS9F/KPSfUBHYo4aFLdv4nnsTjalfY9i4EJFgpiAEAIAQAgBACAEATMQl0iZ3jN1n4xKtxUlvZwjJqIAQAgBACAEAIAQAgCe1d1sn0lgpxyvNts/Kdq+rLoitXwsKu3c+Jew2Pq0Nm9cDSdHa60k2WXaYJZUXZH8YfhA8f8t/VHKng6sZZbXO7T0hQnDNe1vB7/3KfrJygTJt0pQZabMZ+sPV5A9/VF2hgIx21Nr4eBzMVpWUvZpbFx8f2KSzEkk5k5knaekx0UrHIbvtZ8gYEAIAQAgBACAEAIAQBMxCXT0TNTK4knuc5k/aT5ojWMo2971Nno7Et+71Rx7y670c+0nzQ75R5vUxq7E8vVDvLrvRz7SfNDvlHm9Rq7E8vVDvLrvRz7SfNDvlHm9Rq7E8vVDvLrvRz7SfNDvlHm9Rq7E8vVDvLrvRz7SfNDvlHm9Rq7E8vVDvLrvRz7SfNDvlHm9Rq7E8vVDvLrvRz7SfNDvlHm9Rq7E8vVDvLrvRz7SfNDvlHm9Rq7E8vVDvLrvRz7SfNDvlHm9Rq7E8vVDvLrvRz7SfNDvlHm9Rq7E8vVDvLrvRz7SfNGe+Ueb1GrsTy9UO8uu9HPtp80O+Ueb1GrsTy9UO8uu9HPtJ80Y75R5vUauxPL1Q7y670c+0nzQ75R5vUauxPL1Q7y670c+0nzQ75R5vUauxPL1Q7y670c+0nzQ75R5vUauxPL1Q7y670c+0nzQ75R5vUauxPL1Q7y670c+0nzQ75R5vUauxPL1Q7y670c+0nzQ75R5vUauxPL1Q7y670c+0nzQ75R5vUauxPL1Q7y670c+0nzQ75R5vUauxPL1Q7y670c+0nzQ75R5vUauxPL1Q7y670c+0nzQ75R5vUauxPL1Q7y670c+0nzRnvlHm9Rq7E8vVEn3q1fmD7SfNEXeqXN6ljudfl9P1NYjinoxACAEAIAQAgBACAEAIAQAgBACAEAIAQAgBACAEAIAQAgD5AGN1GutcGYCebAkeJL4/hjuxwdFpez1Z5aekcQpNZuiOvv3rvSD+nL+WM9yocvVmussTzdEO/eu9IP6cv5YdyocvVjWWJ5uiHfvXekH9OX8sO5UOXqxrLE83RDv3rvSD+nL+WHcqHL1Y1lieboh3713pB/Tl/LDuVDl6sayxPN0Q79670g/py/lh3Khy9WNZYnm6Id+9d6Qf05fyw7lQ5erGssTzdEO/eu9IP6cv5YdyocvVjWWJ5uiHfvXekH9OX8sO5UOXqxrLE83RDv3rvSD+nL+WHcqHL1Y1lieboh3713pB/Tl/LDuVDl6sayxPN0Q79670g/py/lh3Khy9WNZYnm6Id+9d6Qf05fyw7lQ5erGssTzdEO/eu9IP6cv5YdyocvVjWWJ5uiHfvXekH9OX8sO5UOXqxrLE83RDv3rvSD+nL+WHcqHL1Y1lieboh3713pB/Tl/LDuVDl6sayxPN0Q79670g/py/lh3Khy9WNZYnm6Id+9d6Qf05fyw7lQ5erGssTzdEO/eu9IP6cv5YdyocvVjWWJ5uiHfvXekH9OX8sO5UOXqxrLE83RDv3rvSD+nL+WHcqHL1Y1lieboh3713pB/Tl/LDuVDl6sayxPN0Q79670g/py/lh3Khy9WNZYnm6IsXfLVed/0p8sUewp8Do96q8fQoNX47/ib4x1oe6jh1PefmWHUfV+XWvMWazqEUEYCBtNs7gxWxdeVFJxttLuAwkMRJqTezgTnerozGZfdjh7lbGZLBve1s023yit3rE2vl2eTLnccHfL2jv5r9Cua26svROPCxy3vha1sx9lhuPx7Yt4bEqsuDRRxmDeHkvFM5ab0bSS6aU8ieXnMU5xManDdCWyABFmAGZ3xilUqyqNSVl4MziKFCFKMoSvJ2ur/IrxMWiiIGBeBkQMC8DJ2U6YmUHYSB2m0Yk7JszBXkkWXXrVyVRGUJTO3OB74yD4uG1rAcTFTCYiVa+a2w6GkMHDD5cje2+8q0XDnF8oNSpEmUs3SM7m8VrICFtf7JJBLN0DZ0xzZ4yc5ZaKudmno6lTgp4iVvkc67UmnnSTN0fNLlb+CSGBtnhBsCrdfRs2xiGMqQllqozU0dSqQc8O7lAjpnFF4AQMC8DJL6s6BetmmWjKuEYmY52FwMgNpz6IgxFdUY3ZZwmFliJ5U7Hh0lTiXOmywbiXMdATtOFitz2RJTlmipcUQ1YZJuPBnmvG5pYQMC8DIgYLbHNOuVer8d/wATfGOhD3Ucup7z8y78kv10/wDAv7jHP0l7sTr6G96Xkio6d/vM/wDmzf3tF6j8OPkjmYn40vN+pf8AWo85oeS75thp2udpJUAnrsTHMw/s4ppfM7WL9rAxlLfsPPrnSg6Oo8CqGZpAuAATeS+09cbYWX9+d/n6mmOgnhqaS2u3oTM+kbR8qXLoqXnmN+cc7crZsdpJJNhsFogUlXk3UlbgWnB4aCjRhmfiQevuhpZlSarm+ZZ2RZygDLEL3IGRZSCL77xYwdaSk6d78CppDDwcY1bZd1yzVdPOkS0GjpEh5YGYJszcMJ2G4+0TFSMozk3Vk0y/KE6cUqEU0UbW2Us+qky1pnppkxlRiwFnxMAGAXI2ucwc/VHQwzcKbeZSSORjIxqVoxUHFvY/mXCuV6IS5VDRCatru2QvusTtLHbc9EUY2rNyqzsdSalh0oUad14le190LLlzKeolJzfOuodQLANkwNhkD41+rri1g60pRlCTvZbClpDDxjOFSKtd7UdnK741N1TfjLho3dL6fkaZ3w+v4KhqzLDVdOG2GbL/AHA2i7iG1SlbgczCJOvBPiizcrMw8/JX7IlkjrLEH9qxU0clkb+Z0NMN9pFfIqVFpKdJVhJmOga2LCSL2vbMbNpi7KnCbTkrnMp1qlNNQbSZdeT3Q6czMq3l87MBYS1Od8IvlfLESbXOy3THPxtV5lTTsvE62jcPHs3WkrvwJyRSvpCVMl1tIJLADm32kXvsO0EEC+43iu5KhJSpyvxLig8TBxrQy8GRXJzSIaWpE5AQHYNlnbALgHaN8TY6T7SLi/AraNhHsZqS8fwevVDTsuuMynamlpLVbqoFxhvaxFrXzGYjTE0JUbTUm2S4PEwxF6bgkkjp5O54lz6mlVBaW8xg9/CsGWWF2bMr7Y2xqcoRqN70v1NNGyUak6SW5vb0PKoTSOkjLmSlVKbnsQB+swzMIxZC1zYnbvjb2sPQuntlb6Eay4rFZZR2Rv8AXaWAVE0z+5zQjuS5TFYW2eNh2Yb5W4Z9EVssVDPn9ou5pup2fZ+xuuQOh9CpT6XaUADLMtnUHOwNss+BuOqLNWs54ZSe+5ToYeNLGuK3WujjrdrJLkmoo5VOoxAhnuPGcAk4bbg1gb5HqjOGw8p5akpfTyMY3GQpudGMfr82Z5HUOEW2Oadcq9X47/ib4x0Ie6jl1PefmXHkuqklzZxmOqAotsTBb+Edl4o6Qi5RjZHV0ROMZSzO2wkKrVShea8161bO7OQHljaS1r3PGIo4qsoqKh0ZPPA4eU3OVTe770RuvuscqaqU1NnKl2JYbDYYVVeIAvn1cIlweHlFupPeyvpHFwmlSp7ke7XCvQ6OpBLmIXRpBsGBItJbaAb5G0R4aD7ed1sd/UmxtWPdqeVq6t6ErWVS6RlS3pqw00xb40DldtrhlDA5EZHZmYhjF4eTU4ZkWJzWLgpU6mV+KuVvXGdIQSpS1M+oIKmcOeLIQNu24EwnZY5dkWsKpu8nFLhs/mwo42VKOWCnKXHbdf8A0m6WhUqjaNr+aS3hI7Yxxvgc+Cei0V5TabVaF39i5GnFpPD1bLg3f13Hl161ilg0yy3WbNkTFmMy+L4P2bi4GI7QNlo3weHk8zasmrEWkMXBZFF3ad/55kppMrXiXNpa8yLCzoHI33zUMLMM+vLPKIqd6F4zhcsVbYlKdKrl47f3KtrfUSRNlS5NROnBWBfHNMyWpuAMN/tbbm+Wzja3hozyuUopbNmyzOfjJ01UjGE27Pbd3R7OVSrlzGp+bdHsJt8LBrZpttGmj4uKldcPySaXnGWTK77/AMFIp5xR1dTZkYMDwINx7xHRlFSTTOPCTjJSXgaXVPSaXlSy00SZ6A5Ei4va4s1sa3FwR7sxHIj2uFk7K6PQSdDHQV5Wkv59RLmUmiqeYqzFnzZm1ciWIBwgqL4UFyc+J25CDVXFTTaskYToYKm0nmk/59iO1C05L5mbSzpvNM5YpMBwWxCxwtsVgcx19ES4yhLMqkVf5eRDo/EwdOVKbs3ue7eeybSpSypjVWkp8xvsCVOZW6guJrk5bchEam6kkqdNLjdEsoRowcqtWT4WZ5tQa5FpKoTJiqzM5AZgGN5e3PM5xvjIN1Y2X8uaaOqRVGeZ7du9/Ij+S+pSXUTDMdUBlEXYhRfGuWcS6Qi5QVl4kGiZxjUlmdtn5PXqfpGXL0nVF3UCYZwViRhJ524AOzMXtGmJpylh42W63oSYKrCOKnd77+p385K0dpHnTOWYlSZ2PDb+EGcOL2JvnvyyvlGtpV6GVKzja3zN7wwuJzuV1K9/kSc/R6tPaedJMKZrtgWcRa42Bg9gt89nR0xCqjUMnZ+1xsWJUk6jqds8u+1/3IPVvSEr+02cTnaUEZVmT3uTs+01rC97CLFenLu6Vtt9yRUwtWHe21J2tvbK9rjNDVs9lIYFhYg3B8EbCItYVNUYplDHNPESaIaLBULbHNOuVer8d/xN8Y6EPdRy6nvPzOqNjQQAgBAyIAQMCBkQMCBkQMCAEAIGRAwIAQMiBgQAgBAyIGBACAEAW2OYdciKimXG2X2jvPExdjJ2RTlCOZnX3KvD3mM5ma9nEdyrw95hmY7OI7lXh7zDMx2cR3KvD3mGZjs4juVeHvMMzHZxHcq8PeYZmOziO5V4e8wzMdnEdyrw95hmY7OI7lXh7zDMx2cR3KvD3mGZjs4juVeHvMMzHZxHcq8PeYZmOziO5V4e8wzMdnEdyrw95hmY7OI7lXh7zDMx2cR3KvD3mGZjs4juVeHvMMzHZxHcq8PeYZmOziO5V4e8wzMdnEdyrw95hmY7OI7lXh7zDMx2cR3KvD3mGZjs4juVeHvMMzHZxHcq8PeYZmOziWXmhwigdKyP/9k="/>
          <p:cNvSpPr>
            <a:spLocks noChangeAspect="1" noChangeArrowheads="1"/>
          </p:cNvSpPr>
          <p:nvPr/>
        </p:nvSpPr>
        <p:spPr bwMode="auto">
          <a:xfrm>
            <a:off x="155575" y="-108346"/>
            <a:ext cx="304800" cy="2286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0484" name="AutoShape 4" descr="data:image/jpeg;base64,/9j/4AAQSkZJRgABAQAAAQABAAD/2wCEAAkGBxQSEhUUERQWFhUUGRYYGBgYGR0aGBgeHhgYGB4YGBgZIiggHBomHBgXITEhJSkrLy4uGh8zODMsNygtLi4BCgoKDg0OGxAQGywkICQsLCwsLDAtNywsLCwsLCwsLCwsLCw3LCwsLCwsLCwsLCwsLCwsLCwsLCwsNCwsLCwsLP/AABEIAPsAyQMBEQACEQEDEQH/xAAcAAEAAwADAQEAAAAAAAAAAAAABQYHAgMEAQj/xABNEAACAAQCBQUMCAMGBQUBAAABAgADBBESIQUGMUFRBxNhcZEUFiIyUlNUgZKhsdIXM0JicoKTsiNzwRU0Q4OiwyU1RKPRVWNlwvAk/8QAGwEBAAIDAQEAAAAAAAAAAAAAAAMEAQIFBgf/xAA5EQACAQICBwUHAwUAAwEAAAAAAQIDEQQSBRUhMVFSoRMUQXGxIjIzYYGRwdHh8AYjNEKCQ1PxJP/aAAwDAQACEQMRAD8Aj6ua3OP4R8Zt54mPSwSyryPF1JPO9vidPOt5R7TG1kaZnxHOt5R7TCyGZ8RzreUe0wshmfEc63lHtMLIZnxHOt5R7TCyGZ8RzreUe0wshmfEc63lHtMLIZnxHOt5R7TCyGZ8RzreUe0wshmfEc63lHtMLIZnxHOt5R7TCyGZ8RzreUe0wshmfEc63lHtMLIZnxHOt5R7TCyGZ8RzreUe0wshmfEc63lHtMLIZnxHOt5R7TCyGZ8RzreUe0wshmfEc63lHtMLIZnxHOt5R7TCyGZ8RzreUe0wshmfEc63lHtMLIZnxHOt5R7TCyGZ8RzreUe0wshmfEmOcPE9sQ2RbuyKrPrH/E3xMSw91eRVqe+/M6Y2NBACAEAIAQAgBACAEAIAQAgBACAEAIAQAgBACAEAIAQBMxCXS7TeTWWzE8++ZJ8UbzeOatISStlR1ZaIg23mZw+jGV59/ZEZ1jLlRjU9PmY+jGV59/ZENYy5UNT0+Zj6MZXn39kQ1jLlQ1PT5mPoxleff2RDWMuVDU9PmY+jGV59/ZENYy5UNT0+Zj6MZXn39kQ1jLlQ1PT5mPoxleff2RDWMuVDU9PmY+jGV59/ZENYy5UNT0+Zj6MZXn39kQ1jLlQ1PT5mPoxleff2RDWMuVDU9PmY+jGV59/ZENYy5UNT0+Zj6MZXn39kQ1jLlQ1PT5mPoxleff2RDWMuVDU9PmY+jGV59/ZENYy5UNT0+Zj6MZXn39kQ1jLlQ1PT5mPoxleff2RDWMuVDU9PmY+jGV59/ZENYy5UNT0+Zj6MZXn39kQ1jLlQ1PT5mPoxleff2RDWMuVDU9PmY+jGV59/ZENYy5UNT0+Zj6MZXn39kQ1jLlQ1PT5mPoxleff2RDWMuVDU9PmY+jGV59/ZENYy5UNT0+Zj6MZXn39kQ1jLlQ1PT5mev6P088/siNe/y4EmrI8zLnFA6ggBACAEAIAQAgBACAEAIAQAgBACAEAIAQAgBACAEAIAQAgBAFP5RtOzqSXJaQwUu7A3UNkFvvitiasoJZTr6IwdLEzkqi3L8lF+kGu84v6a/wDiKneqh3NS4Tg/ufRyhV3nE/TWHeqg1LhOD+5JaI5TZysBUojpvKDC46QLkN1ZdcSQxcr+0itiNA0nG9FtP57V+3U1GkqVmosyWwZHAZSNhBi+mmro8vOEoScZKzRD61a0SqFAX8OY3iSwbE9JP2V6ey8RVa0aa2lzA4Cpi5WjsS3v+eJmlfyg1sw+A6yhuCIp7WcEn1WijLFVHu2HpaWhcLBe0nLzf6WPPT6816G/dBboZEIPYoPYYwsTUXiST0Rg5K2S3k3+rLxqnygrUMJVSolzGsFYH+G54Z5qx3Akg8b5RapYpSdpbGcPH6GlRi6lJ5orfxX6l4Ji2cQzPWXlJbGyUQXCptzrDFi6UXZbgTe/CKNXFu9ofc9Lg9BxcVLEXu/BeHm/wVg66V9790t7Eu3Zgiv3ipxOotFYP/1r7v8AUmdC8pNRLYCpAnJvIAWYOkWsp6rDriWGLkve2lPE6CozV6Psv7r9V1NUoqtJstZktgyOAVI3gx0IyUldHlalOVOThJWaIjWvWmVQoMfhzG8SWDYnpJ+yvT2AxFVrRprbvLeBwFTFytHYlvf88TM9IcoFbMPgzFlDgiKe0uGJ9VooyxVR/I9NS0NhYL2lmfzf6WOuk17rkNzOxjyXRSP9IB98YWJqLxNqmiMJNbI28m/zc0bU7XKXW3Rl5ucouUvcMPKQ7+kbR07Yu0a6qbPE85pDRk8L7Sd48eHyZ4eUfWGfR8x3OwXnOcxXUNfDgtt2eMY1xNWULZSbRGCpYnP2i3W8eNyL1F1uqqmrEqc6lCjmwQA3FrZiI6Fec52Zb0no3D0MPnpp3uvE0qLx5sybWLXeslVU6XLmKESYyqMCnIdMc6piKkZtI9Xg9E4arQhOSd2uJc+T/S82qpjMnsGYTGW4AGQCnYOsxaw83OF2cbSmGp4evkp7rJlmic5ogBAGe8sX1VP+Nv2xSxm5HoP6f+JPy/JSNT9GpU1cuTNvgfHexsckZhn1gRVowU5pM7mkK86GHlUhvVvU0luTei4TR/mH+sXu6UzzWvMXxX2Mo0zSLJnzZSNjWW7KGyzAO+2VxsPSI504qMmkerw1SVSlGclZtXsaryYTSNH3c+CrzbH7oNz/AKsUdHCv+3tPK6ainjGlvaX3/ljLNN6UaqnzJz7XOQ8lfsr6h77nfHPqTc5Zmeqw2Hjh6Uaa8N/zfiy4ak6iLUShPqi2B/ERTa42YmbbY7gLcb52izQwyks0jjaS0vKjPsqO9b3+ET2leTWmdD3PilONhLM6k8GDEm3UR/SJp4SDXs7CjQ05iIy/uWkvK32sZPUSGRmRxZkJVhwINiO0RzmmnZnrITjOKlHc9pqlHp15+hZ0y552XLmS3bfcC2LrKEN13joKo5UG/Gx5OphI0dJRhb2W019fD77DKFtlfZvttt0dMc49a7+Bqmh9XNEVCASSHYjfNcTPWlxY/ltHRhSoSWz1PKYjHaSoyvPZ/wAq33/cpGmdVp8qomSpUmdMRW8FxLYhgQGGYFiRextvBipOjKMmkmzuYbSFGpRjOcopvermh8mkudJpJiVCPLCTGK4wV8EqrHI7sWI+uLuGUowtI89piVKriFKk07pXtxvb0sZZpvSbVU+ZPf7ZyHkr9lfUPfc7459SbnJyPU4bDrD0o014b/PxZddStQ5c+Ss+qxETM0lqcIw7mYjO52gAjL3WqGGUo5pHF0lpepSqulR8N737eBz111DlSZDT6XEvNi7oWLArvILZgjbt2CFfDRjHNE10dpepUqqlW233O1tv0Khq7SVXPS51NJmOUYMCFOEjeMZ8GxFxt3xXpRnmUoo6+Mq4fspU6s0rq2/b9t5ceWM/3X/O/wBqLOM/1+px/wCnv/J9PyQnJd/f1/lzP6RFhfifQvab/wAR+a/Js0dM8aYHrf8A36p/mv8AGORW+Iz3mjv8Wn5Gkck39yb+a/7Ui7hPh/U85p3/ACv+V+S6RaOMIAQBnvLF9VT/AI2/bFLGbkeg/p/4k/L8mYJMKm6kqRvBse0RQvY9Q4qSs1c7GrZhyM1z0F2P9YzmfE07Gmv9V9kdKgZcOjh0Rg3dzY5FdIfQ840lwkuROXCfHRghJDfeub333vvjp5oui8nBnjZUasdIRVfe5J/Jq/h8jG22RzD2fifofQksLTyVXYsuWB1BRHahsij55iJOVWTfF+p7Y2ITC9fVA0jUgeUh7ZUsn3kxycQv7jPc6Kd8HTvwfqy3ckiB5FVLcXRmAIOw4ksR2ARZwe2LRx9PNxrU5Lfb8lY1n1Ln0rMUVpsm/guoxFRwmAZgjjsPRsivVw8oPZtR1MFpWjiIpSajLg/Hy/QrFgeBiA6u1E3ofWqqpiObmsVH2HJdD0WOa/lIiWFacNzKGI0dh669qKT4rY/55mmNrEtXoupnS/BZZM4Mt7lGEsnbvGYIPCL/AGqnSclwZ5nuUsPjoUpbVmVnxVzGDsjlntD9D6FQLTyQNglywOrCI7UPdR88xDbqyb4v1PYRfbGxCfYAzXlk/wCl/wA7/aijjP8AX6npP6e/8n/P5M4SYVzBIPEG3vEUb2PSOKlsauc+7H84/tH/AMxnM+Jr2MOVfY6y18ybk74wbJW2I17km/uTfzX/AGpHSwnw/qeQ07/lf8r8l0i0cYQAgDPeWL6qn/G37YpYzcj0H9P/ABJ+X5KhyfyVevkq6hlPOXDAEH+G+4xXw6TqK519LSccJJxdt3qjYZmh6YjwpEkjplpb4R0skeCPHrEV1unL7sx3XymkS6x1pcITCuIJ4qvndRbIZYTYbCTHMxCip2iex0XUqzwylVve7tfe1/Lk1yWyjNFbJJ8CZKUHgC2Nb+sE9kTYRXzRKOnJKm6VRb030syjTJRRijizKSrDgQbEdoMU2rbGd6MlJKUdz2/Rmx8nmsKT6aXJLATpKhCpObKuQccRa1+B9UdPD1VKKXijxmlsFOjWc0vZk738/AselNJS6eWZk5wirx2noA2kngInlNRV2c+jQqVpqFNXbMD0xXmonzZxFjMYtbgNgHqUAeqOPOWaTke+w9FUaUaa8F/96lx0LMn0WiGqZJCtMnBiSt/AylDI8WAN+Bi1Byp0c0eP7HFxKpYrSCoz3KNt/jv/AGI7RmvdUJ8pp88tKDDGoVAMJyJ8Fb5Xvt3RpDEzzJyews19EYfsZKnD2rbHd7/vY1Ks0LSVSh3lSpmIXDgC5B3h1z7DF+VOE96ueXp4rEUHaMmvl+xjuuejpNPVNKpmJQBSQTiwMb3S+02GE555xza8IxnaJ7DR1erWoKdVbb+V1xLDyWyDNWtknxJktFPC7CavwPuibCK6kjn6ckqcqNRb030syiTJRUlXFmUlWHAg2I7QYptW2M70ZKSUo7ntRtWoGnEqKWWmIc7JVUdT43giwa28EAG/G43R1cPUUoLijxOlMJOjXk7ezJ3T8/D6HzlB04tNSuga06cpRADZhfIvlmABfPjaGIqZIPizOisJKvXTa9mO18PL6md6F10rpbKiTOexFVVZoxXJIAGPJ8yd5MUoYiona9z0WJ0XhJxc2stru62dNxYeWL/pb/8Avf7UTYz/AF+pzv6e31Pp+SA5NZKvXKrqGGCZkwBG7cYhwqvU2nQ0zJxwrcXbavya9/ZUjzMr2F/8R0skeB5Dt6vM/uYbrWgWtqAoAAmMAALAZ7hHJrfEZ7jANvDU2+BpXJN/cm/mv+1IvYT4f1PN6d/yv+V+S6RaOMIAQBnnLG1pVPfzjftiljPdR6D+nviT8vyZYXU7SIoHqrM4+B933Rgz7R7KCimTiFkS2mE7kF+07AOk5RtGLk7JENWtTpLNUkl5m0ai6udxSCHsZswhpltgysEB3gZ58SY6lCl2cdu88XpPG96q3j7q2L9fqQOv+pLTnNRSi7n6yXsx2+2m7FbIjf17YsRh3J5ol/RWlY0o9jW3eD4fJ/L+eWYTpZRsLgo67mBVh6jmI57VntPTxkpxvF3X3R8mzSxu7EnYCxue0wbvvMxgoq0VbyLTqpqVOqmDTVaVI2liMLOOCA55+Vs4XixSw8pu73HKx+laVCLjB3n0Xn+n3Ndq9GS5kg05W0pkwYRlYWsLcLZW6o6TgnHL4HkYV5wqqqn7V7/UxDWLVydRORNUlL+DNA8Bhuufst90+8ZxyqlGVN7d3E9vg8dSxUbxe3xXj+5FyqllFldlU7QrEA+oG0RqT8GW5U4yd5RTfkc6CimTmCSEaY3kqL269wHSbCEYuTtE1q1YUo5qjsvn/PQ2rUjV3uKnwsQZsw4phGy9rBR0AdpJO+OrQpdnG3ieK0lje9Vcy91bF+v1K7ygalPNc1NKLufrJe9rfbT71to37RntgxGHbeaJ0dFaVjTj2Nbd4Ph8n8v55ZkwKNY3R13G6svq2iKO5npllnHZtX3X6Hy5Zt7M3rYn4kxjezNlGPBL6I0nk81NdHWpqVKlfqpZ8a5FsbjdlsBz3m1hF7D0Gnml9DzWltJxnF0KLvxf4X5Zw5ZWA7lubfXf7UMb/r9Tb+nl8T/n8kHyWuDpBbEfVzP6RDhfifRl7Ti//I/Nfk2iOoeMMB1wcd3VOY+tf4xx6/xGe90cn3Wn5Gk8kpvRNbzr/tSL2E+H9Tzenf8AK/5X5LrFo4wgBAHB5YO0A9YvCxlNrcce508lewRiyM55cT6JC+SvYIWQzy4nMC2yMmp9gBAHTU0kuYLTERxwZQ3xjDSe83hUlDbFteR00+ipEs3lyZSHiqKp9wjChFbkbTr1Z+9JvzZ7I2IhAHxhfIwB4H0HTMbtTySeJloT22jR04PwROsVXSspy+7PZIkKgsiqo4KAB2CNkrEMpSk7t3OyMmBAHnqqGXN+tlo/4lDfERhxT3o3hVnD3W15Ox8pdHypX1UqWn4EVfgIwopbkZnVqT9+Tfm7npjYjODywdoB6xeFjKbW4JJUZhQD0ARiwcm97OcZMHWZCnaq9gjFkbZpLxOSIBsAHVGTDbe85QMCAEAcJswKpZiAqgkkmwAGZJO4QBlen+WEK5Wikh1GXOzCQG6VljO3SSD0RbhheZkTq8CElcsFaD4UumI4BXB7cZ+Eb92h8zVVWXnUrlIk1ziTMTmZ5vhUtiR7Z2RrDwrC+EjqvYxBVoOG1bUbxnfYXmICQQAgBACAEAIAQAgBAFI5Rdd5mjWkLLlJM54TCcTEWwlBlYb8XuiejRVS92RznlJTUPWNtIUvPuiocbJhUkjK2dz1xpVhklY2hK6uWOIzYQAgBACAEAIAQAgBAFL5X6hk0ZNwEjG0pGI8kuLjqOz1xPh1/cRpU90zDkt0fRz6srW4T4N5SObI7XzB8ogbF33ORtFmvKSj7JDBJvabFWakaPmIUNHIW4tily1Rx0hkAIMU1WmvFk7hF+Bjr8nek5U4mRIY81MJlTeclC+Fro9i4IvYG1oudtTa2shyS8D9ASiSoLCxsLjgd4jnlggNZddaShOGfMvMtfm0GJ7cSNi/mIvEkKUp7jWU0t5B0XK5QO1nE+UPKdAR/wBtmPuiR4aaNVVReKSpSaizJbK6MLqykFSOII2xA01sZIQ2suuFNQMi1LMDMDFcKFsgQDe2zaI3hSlPcaymo7yPruUeilU8ufidhOx82ir/ABGCOyMcLEBRiUi5IvujKoTcrGHNJXPLT8qtA0sueeUAqpBlElSwYrcpdc8Db/smNnh53sY7SJO6s62U1fj7mZiZeHEGUqRivY2O0eCYjnTlDebRkpbibZrC5yAjQ2KdQ8plBOmJLlNNZ5jKijmmzLGw3ZDPbEzoTSuzRVEzr5RJ+jFaR/aaMzETOaw85kLpi+rI+5tjNFVHfIYnl8SU1EmUbU19HqVk42yOK+LK/jknhGlXNm9rebRtbYSml9LyaWWZtRMWWgyud54KBmx6ACY0jFydkZbS3lLncsFCGsJdQw8oIgHYzhvdE6w0/kadqix6t64UldcU8zwwLmWwKuBxAO0ZjMXGcRzpShvNoyT3E/EZsU7TvKVQ0rmWXea6mzLJUNY8CzELfiL5RNGhOW00dRI69D8qFBPYIWeSzZDnlCgn8allHrIhLDzj8wqiZdYhNxACAEAeHTWi5dVImSJwukxbG20bww6QQCOkCNoycXdGGrqxgOsvJ/WUjG8pp0rdMlKWBH3kF2U8crdJi/CtGXjYryg0R2i9aqymykVM1QuWEtjUdGB7qOyN5U4y3owpNbmaHqnytlnWXpBVAYgCcmQXpmIb2HFgcuFrmK1TDeMfsSRqcTQtbdMdyUc6oFiZaeDfYWJCoD0YmWK9OOaSRJJ2VzB9TNBNpOtwTZjZhps6Ztci4BsTliLMB0Z5ZWi/Un2cdhBFZmX3XLkvppdLMm0mNJklWexYuJgUXYWbY1gbW37or08RJytIklTSWwieRLTrJUPSMby5qs6DyXXM4fxLcn8HSY3xULrMa0ntsdnLx9dS/wAub+5IYXcxV3oiOTzUX+0leZOmukqUebXBbET45ALAhVGO+zMsdm/arW7PYjEIZi+rycJK0dVUqOZjzm5xHYAEMoBlqbbrg3P32iDt25qTJOztFozjkr0x3NpCWGySf/BYHKxYjBcccYUfmMWa8c0PIjg7M1flU0z3No+ZhNnn/wAFePhA4j6kD+u0VKEc0/IlqOyM95FdC87VtUMPAplsv43BAt1Ji9pYsYmdo24kdNXdyQ5evrKP8M/4yY1wu5/QVd6LHyK/8u/zpnwWIsT75vT90zHlG049ZXTMyUks0mUv4ThJHSzAm/DCN0WqMFGBFOV2aLorkipRJAqGmPOI8JlbCqnggtaw+9e/uitLEyvsJFSXiU6Xye6Sp6wmkS4kzLypzMqqw2gkXxWIOFhbPwhsiftqbj7XiaZJJ7C/crGn5lNQqqHBNqCJd1OaDDicqf8ATf714r4eClPb4ElR2Rn3JhqTLrzMmTywkyiECqbF2IvYncoBGzM3GYtnYr1XDYt5HCGbee7lN1AlUcpailxCXiCTEYlrX2MrHPbkQb7RszjFGs5O0jM4JK6LTyL6dafTPImNiamKhSdvNsDhB6irjqwjdEOJhaV14m9J3VjRIrkggBAFU5QNbn0bLlOsgTRMYobvgwm2IfZN7gNw2RLSpKo2rmk5ZTz8nmvH9pc8rosuZLwkKrE3Q5YrkDYwseteMZrUclrCE8xYdK6ApqkWqJEuZ0soLDqbaPUYjjOUdzNnFPefnnXjRMqkrZ0iSSZaFbAm5XEisUJ32vbjsvnHRpScopsrSSTsaRrG7zdWpTNctzdKSd5AmSxc+qxitCyrv6kj20zOtS9BTa2e0qROElxLL3JYXAZQR4Ge1gfVFirNRV2rmkVd7C5zOS+vscVctrG93m2tvvfdEPeIcpv2b4nv1P5M59JWSalp8plllyQoa5DS3TK4t9qNamIUouNjMadncjeXj66l/lzf3JG+F3M1q70WrkXS2jQeM2aT2gf0EQ4n3zel7pe4gJD88cp+hjSaQmFPBWd/HlkbiT4VukOCegMsdGhLNDb5Faaszs5SNau7jS2IwpIV3AOQmuAXH5cKj1mMUaeS/mZnK9jWuTXQnclBKVhaZM/izOOJ7EA9KrhX8sVK080yWCsij8vX1lH+Gf8AGTE+F3P6EdXeix8iv/Lv86Z8FiLE++b0/dMaqG5qtYv/AIdQxb8s43+Bi6tsfp+CHxP1EDwjlloga3XOhkznkTqhJcxLYgwYAXUMPDIw7CN8SKlNq6Rq5pbCh8uTCZLopstg0tudsym6tiWWykEZEFVJBifC7G0R1fAq2pGqNTXSpj09SJIR8LLicEnCDismW+3qMS1akYParmsYuW5k/UcllaRaZWoQSMmeYQTtGRyvEaxEPCJt2b4lp5OdR52jpk55s2W4mqqgJiyKkm5uOkxFWrKaVkbQhlZfIgJBACAIbW7V9a+leQxwk2ZGtfA4zVrbxuI4ExvTnklc1lG6sfn6t0dW6LnBmEyQ6HwZq+I34X8VgfJPrEdBOFRcSu04khO5TtIsmHukDiypLDH14bD1ARr3eF9xntXxOvVXUyp0hNBKuspjeZPcHO5uSpbx3OfHM3MZqVYwQjBs3+p0RKemNKVtJMvmsI3Lhwix4gWseiOepNSzFiytY/P+ktE1uh6kTPCXmyebnAXluNme4XGRQ5+4x0FKFWNuhXacWevT/KTVV0nuYiUqzLBxKDYpn3RdjYHeBmdl7XEYjQjB5g6jewunJBqhOp8VTUBpeJcMuSSRkbEzHTccrAHMXN90QYiopeyvuSU4tbWRnLupM6lsD9XN/ckbYV7Ga1d6LVyND/hq385N/dEWI983p+6XmICQoHLLoTn6MTlF3pmxZbSjWVx6vBb8kWMPO0rcSOorq5lOo2gzV10mUynBixzLjLAnhEHoY2X80Wqs8sWyKMbux+lY5pZMf5eVJmUdgT4M/wCMqLmFex/Qhq70WPkWH/Ds/PTPgsRYn3zan7pV+VXUabzz1dKhmJMzmoouyNaxcKMyp2m2YNzsOU1CsrZWa1Ibbormi+UuuppQkrMlsqDCpmLidAMgAbjZ94GJHh4SdzTtGtlzhqtqtU6UqMczHzTtinT2Fg1zchDsZzsFsl6BYQnUjTWwRi5M2nXPVda2jNOtkZMLSTuVlFgPwkEqegxSp1Mkrk8o3VjEdHaTrdDVDXQy2bwXSapMuYBsIIIDWubMp3npEXnGFVEF3BnPWTWuq0u0uUUDBTdZUlS122YmzJJAJG4AEwhTjS2hyczXuTPVmZQ0xE9iZs0hmXFdZYAsqLuuMySN53gAxTrVFOWwmhGy2lviE3EAIAQB8Zb5GAOhaGUDcS0B4hRf4Rm7B6IwBAHwi+2AOuVTIpuqKDxAA+ELg7YAQAgBACAEAIAQAgBAHS9KhNyik8SoJ7Yzdg7owBAHGZLDCzAEcCLiAOMqSq+KoXqAHwgDsgBACAKXoDX+VMPN1NpT3tj/AMNusnxPXl0xfrYGUdsNq6nKw+lITeWpsfT9i5q1xcb4oHVPsAIAQAgBACAEAIA89dWy5Mtpk51REF2ZjYD/APcIyk27IN2KWmtVdXH/AIXTKsndU1V1VumXLHhEcDnwIETdnCHvvbwRHmk/dR2d72l2zOllU+StLLKjoBOZ9cM9Ll6jLPicXqdM0fhTEkV8obebHNT+khbYT1AEmFqUt2z0Htr5lg1Z1nkVyFpDEMmUyW4wzJZ2WdesHMXGR4RHOnKD2m0ZKW4mo0NhACAEAIAQAgBACAKprJrxJprpLtNmjKwPgr+JuPQM+qLlDBzqbXsRzsVpGnR2R2sr/f1VcJXsn5otdyp/Mp6xrfL7fuUOd4zdZ+MdFbjiy3sm9Xta59IQFOOXvlts/Kdqnqy6DFevhYVdu58S3hsdVobFtXA1DV7WiRViyNhmb5bZN1jcw6R67RyK2GnS37uJ6HDYylXXsvbwJyK5bEAIAQAgBACAM4IGl6qZNntbRtCzBVJsk+You0x+MtR6iOthFn4UUl7z6EXvPbuR5u/GpqKuj5heZoJk/mkNrPPCg3Nj4svYABbZmdoGeyjGLvtdvsM7bXA1CKpKZ5rfpWul6USXQkP/APy860hz4EwLMcELwmEEWII2C97WixTjB07y47yOTebYeavK1koaW0YDLrKe/PSthmBQMciao2ta1jtItvwlcr2X2c9z/lzD2rNHeXvV/S6VlPKqJXizVvbep2FT0hgR6ognFxlZkid1ckY1MiAEAIAQAgCN01pyTSrinOBfYozdvwr/AF2RLSozqO0UQV8RToq83+pmGsmu86puku8qUdynwmH3m/oMuuOtQwUKe17WefxWkqlX2Y7F1KtF05xMxCXCJneM3WfjEq3FSW9nCMmp9ViCCCQRmCMiDxB4wauZTad0XfVzlBmS7JVAzE2Yx9YOvcw7D1xzq+AjLbT2Ph4HXwulZR9mrtXHx/c0jR+kJc9A8lw6neN3QRtB6DHLnCUHaSsd2nVhUjmg7o9UaEggBACAITXWvNPQVM1TZllPhPBiMKntIjenHNNI1k7JspGl6EytFaO0fL8E1jyJcwjIgN/FmkfmPZcRPGV6kpvw/iI2rRUT3colO8qZouXRrLV0nFZKvfmxZAFDYc8NuEa0WmpORmfhY9dtP/8Axn/eh/Y+Zn2/kRWhHqzp1BX8xzoo3tzGLBhMzK+PPFfF7o2ll7L2eP4NVfPt4EpLl9yacsmUvSMlmZd3Oysy3rW/WWJjT3qXl6G26fmcuTkczP0lRjxZFQJiDcqzlLBR0DD74VtqjLivQQ2NovEQEggBACAOufOVFLOwVVzJJsAOJJjKTbsjEpKKu9xQdZOUMC6UYudnOsMh+BTt6zl0GOlQwF9tT7HGxWlUvZo/f9DPKqpeYxeYxZm2sxuTHTjFRVkjhznKbzSd2dUbGggCZiEukTO8Zus/GJVuKkt7OEZNRACAPXozSU2nfHJco3RsPQw2EdBiOpSjUVpIlpVp0pZoOxpOrfKBLm2SptKfyv8ADb1nxPXl0xyq+BlHbDaup38LpSE9lTY+n7F1Vr5jfFA6p9gBAFd5RKUzdGVajM80zW/D4f8A9Ykou00azV4squsVcO5NEV/+HKmSDMO5FdArE9RFuuJYR9qUDST2Jnt5Tahpc/RsxEaaVnsQi+M/gjJemNaKupL5GZ70erv0qv8A0mr7VjHZR5kZzvgQ2hdITKjTyTJtPMpz3GyhJlsRAmXxC243I9RiSSSo2Tvt/Bom3O/yJbSLCfp6lRc+45E6Y53AzBgCnpsQbcDGkdlJ/Nmz2zQ1E/iV+lqhc1adKkg9MlCrfuEKuyEF8vUQ95svEQEggBAFb1k1xkUl1B5yb5CnZ+Nvs9WZ6ItUMJOrt3LiUcVj6dDZvfD9TLtO6wz6trzW8EeKi5Ivq3npNzHXo4eFJeyvqeexGLqV37T2cPAionKogBACAJmIS6RM7xm6z8YlW4qS3s4Rk1EAIAQAgCe1d1rn0lgpxy98ttn5TtU9WXQYrV8LCrt3PiXcNjqtDZvXA1HV/WiRVi0tsMzfLbJvV5Q6R67Rx62GnS37uJ6HDYynXXsvbwJuIC2cXUEEEXByI4wBm2g6ZKdp+hK36idjakY/bRjiMsMf8RGzG+9/u3syblarHf4kUVb2H9CMmSayRV6NpKtS6U9R/BqRsmIVsqNwdQNhN7cbYjveLjKUfFbjG1NJmvRTJjM9cdJTafTMpqeS0+c1GUSWvFprWZjuQWzOXWNsWacVKk7u20ik7SObFtE0zu7c/pTSDZBcy0w5KFHm5eLoFzbK4AfElwih7q+bLZqVoLuKklyScT5vNbbids2N9+eQPACIak88rm8I5VYnY0Njw6W0tKpkxznCjdxboUbSY3p05VHaKIqtaFKOabsZprJr7Nn3SReTL4/4jdZHi9Q7Y61DAxhtntfQ4GK0pOp7NPYupTovnKEAIAQAgBAEzEJdImd4zdZ+MSrcVJb2cIyaiAEAIAQAgD6jEEEEgjMEZEHiDxg1cym1tReNW+UKZLslWDMTZjHjj8W5h7+uOdXwCltp7Pl4HXwulZR9mrtXHx/c0fR+kJc9A8lw6neN3QRtB6DHKnCUHaSsd2nVhUjmg7o8Os2rsmulc3OBuDiR1yeW25kbcfcYzCbg7o2lFNbSsppDSdB4FTIOkJC+LOk/XgDZjlHxm6RwzYmJctOe52ZreUd+09A5T6MZOlTLbyGkNi6srj3xr2Evl9x2iOl9cKmpJGjdHzcTADn6lealgZkHbdwLnIEHPZGeyjH35fRDO3uRJasaomTNNVWTe6KxxYzCLJLHkSl+yMyL5bTkLm+s6t1ljsRmMbbXvLQ7gAkkADMk5AdJMRGzdtrKNrJyhIl0pAJjbDMPiD8I+0enZ1x0KGAlLbPYuHicnFaVjD2aW18fAziurZk5y81y7HefgNwHQMo6sIRgrRVjg1Ks6ks03dnnjcjEAIAQAgBACAJmIS6RM7xm6z8YlW4qS3s4Rk1EAIAQAgBACAEAevRmk5tO+OS5Rt9th6GByI640qU41FaSJqVedKWaDsaTq5ygSptkqbSn8r/Db1nxPXl0xya+BlDbDaup3sLpSE9lTY+n7F1BuLiKB1T7ACAIHWLWuRSAhjjmbpa7fzHYo6/UDFijhp1d27iU8TjaVDe7vgZdrDrRPqzaY2GXfKWuS9F/KPSfUBHYo4aFLdv4nnsTjalfY9i4EJFgpiAEAIAQAgBACAEATMQl0iZ3jN1n4xKtxUlvZwjJqIAQAgBACAEAIAQAgCe1d1sn0lgpxyvNts/Kdq+rLoitXwsKu3c+Jew2Pq0Nm9cDSdHa60k2WXaYJZUXZH8YfhA8f8t/VHKng6sZZbXO7T0hQnDNe1vB7/3KfrJygTJt0pQZabMZ+sPV5A9/VF2hgIx21Nr4eBzMVpWUvZpbFx8f2KSzEkk5k5knaekx0UrHIbvtZ8gYEAIAQAgBACAEAIAQBMxCXT0TNTK4knuc5k/aT5ojWMo2971Nno7Et+71Rx7y670c+0nzQ75R5vUxq7E8vVDvLrvRz7SfNDvlHm9Rq7E8vVDvLrvRz7SfNDvlHm9Rq7E8vVDvLrvRz7SfNDvlHm9Rq7E8vVDvLrvRz7SfNDvlHm9Rq7E8vVDvLrvRz7SfNDvlHm9Rq7E8vVDvLrvRz7SfNDvlHm9Rq7E8vVDvLrvRz7SfNDvlHm9Rq7E8vVDvLrvRz7SfNDvlHm9Rq7E8vVDvLrvRz7SfNDvlHm9Rq7E8vVDvLrvRz7SfNGe+Ueb1GrsTy9UO8uu9HPtp80O+Ueb1GrsTy9UO8uu9HPtJ80Y75R5vUauxPL1Q7y670c+0nzQ75R5vUauxPL1Q7y670c+0nzQ75R5vUauxPL1Q7y670c+0nzQ75R5vUauxPL1Q7y670c+0nzQ75R5vUauxPL1Q7y670c+0nzQ75R5vUauxPL1Q7y670c+0nzQ75R5vUauxPL1Q7y670c+0nzQ75R5vUauxPL1Q7y670c+0nzQ75R5vUauxPL1Q7y670c+0nzQ75R5vUauxPL1Q7y670c+0nzQ75R5vUauxPL1Q7y670c+0nzRnvlHm9Rq7E8vVEn3q1fmD7SfNEXeqXN6ljudfl9P1NYjinoxACAEAIAQAgBACAEAIAQAgBACAEAIAQAgBACAEAIAQAgD5AGN1GutcGYCebAkeJL4/hjuxwdFpez1Z5aekcQpNZuiOvv3rvSD+nL+WM9yocvVmussTzdEO/eu9IP6cv5YdyocvVjWWJ5uiHfvXekH9OX8sO5UOXqxrLE83RDv3rvSD+nL+WHcqHL1Y1lieboh3713pB/Tl/LDuVDl6sayxPN0Q79670g/py/lh3Khy9WNZYnm6Id+9d6Qf05fyw7lQ5erGssTzdEO/eu9IP6cv5YdyocvVjWWJ5uiHfvXekH9OX8sO5UOXqxrLE83RDv3rvSD+nL+WHcqHL1Y1lieboh3713pB/Tl/LDuVDl6sayxPN0Q79670g/py/lh3Khy9WNZYnm6Id+9d6Qf05fyw7lQ5erGssTzdEO/eu9IP6cv5YdyocvVjWWJ5uiHfvXekH9OX8sO5UOXqxrLE83RDv3rvSD+nL+WHcqHL1Y1lieboh3713pB/Tl/LDuVDl6sayxPN0Q79670g/py/lh3Khy9WNZYnm6Id+9d6Qf05fyw7lQ5erGssTzdEO/eu9IP6cv5YdyocvVjWWJ5uiHfvXekH9OX8sO5UOXqxrLE83RDv3rvSD+nL+WHcqHL1Y1lieboh3713pB/Tl/LDuVDl6sayxPN0Q79670g/py/lh3Khy9WNZYnm6IsXfLVed/0p8sUewp8Do96q8fQoNX47/ib4x1oe6jh1PefmWHUfV+XWvMWazqEUEYCBtNs7gxWxdeVFJxttLuAwkMRJqTezgTnerozGZfdjh7lbGZLBve1s023yit3rE2vl2eTLnccHfL2jv5r9Cua26svROPCxy3vha1sx9lhuPx7Yt4bEqsuDRRxmDeHkvFM5ab0bSS6aU8ieXnMU5xManDdCWyABFmAGZ3xilUqyqNSVl4MziKFCFKMoSvJ2ur/IrxMWiiIGBeBkQMC8DJ2U6YmUHYSB2m0Yk7JszBXkkWXXrVyVRGUJTO3OB74yD4uG1rAcTFTCYiVa+a2w6GkMHDD5cje2+8q0XDnF8oNSpEmUs3SM7m8VrICFtf7JJBLN0DZ0xzZ4yc5ZaKudmno6lTgp4iVvkc67UmnnSTN0fNLlb+CSGBtnhBsCrdfRs2xiGMqQllqozU0dSqQc8O7lAjpnFF4AQMC8DJL6s6BetmmWjKuEYmY52FwMgNpz6IgxFdUY3ZZwmFliJ5U7Hh0lTiXOmywbiXMdATtOFitz2RJTlmipcUQ1YZJuPBnmvG5pYQMC8DIgYLbHNOuVer8d/wATfGOhD3Ucup7z8y78kv10/wDAv7jHP0l7sTr6G96Xkio6d/vM/wDmzf3tF6j8OPkjmYn40vN+pf8AWo85oeS75thp2udpJUAnrsTHMw/s4ppfM7WL9rAxlLfsPPrnSg6Oo8CqGZpAuAATeS+09cbYWX9+d/n6mmOgnhqaS2u3oTM+kbR8qXLoqXnmN+cc7crZsdpJJNhsFogUlXk3UlbgWnB4aCjRhmfiQevuhpZlSarm+ZZ2RZygDLEL3IGRZSCL77xYwdaSk6d78CppDDwcY1bZd1yzVdPOkS0GjpEh5YGYJszcMJ2G4+0TFSMozk3Vk0y/KE6cUqEU0UbW2Us+qky1pnppkxlRiwFnxMAGAXI2ucwc/VHQwzcKbeZSSORjIxqVoxUHFvY/mXCuV6IS5VDRCatru2QvusTtLHbc9EUY2rNyqzsdSalh0oUad14le190LLlzKeolJzfOuodQLANkwNhkD41+rri1g60pRlCTvZbClpDDxjOFSKtd7UdnK741N1TfjLho3dL6fkaZ3w+v4KhqzLDVdOG2GbL/AHA2i7iG1SlbgczCJOvBPiizcrMw8/JX7IlkjrLEH9qxU0clkb+Z0NMN9pFfIqVFpKdJVhJmOga2LCSL2vbMbNpi7KnCbTkrnMp1qlNNQbSZdeT3Q6czMq3l87MBYS1Od8IvlfLESbXOy3THPxtV5lTTsvE62jcPHs3WkrvwJyRSvpCVMl1tIJLADm32kXvsO0EEC+43iu5KhJSpyvxLig8TBxrQy8GRXJzSIaWpE5AQHYNlnbALgHaN8TY6T7SLi/AraNhHsZqS8fwevVDTsuuMynamlpLVbqoFxhvaxFrXzGYjTE0JUbTUm2S4PEwxF6bgkkjp5O54lz6mlVBaW8xg9/CsGWWF2bMr7Y2xqcoRqN70v1NNGyUak6SW5vb0PKoTSOkjLmSlVKbnsQB+swzMIxZC1zYnbvjb2sPQuntlb6Eay4rFZZR2Rv8AXaWAVE0z+5zQjuS5TFYW2eNh2Yb5W4Z9EVssVDPn9ou5pup2fZ+xuuQOh9CpT6XaUADLMtnUHOwNss+BuOqLNWs54ZSe+5ToYeNLGuK3WujjrdrJLkmoo5VOoxAhnuPGcAk4bbg1gb5HqjOGw8p5akpfTyMY3GQpudGMfr82Z5HUOEW2Oadcq9X47/ib4x0Ie6jl1PefmXHkuqklzZxmOqAotsTBb+Edl4o6Qi5RjZHV0ROMZSzO2wkKrVShea8161bO7OQHljaS1r3PGIo4qsoqKh0ZPPA4eU3OVTe770RuvuscqaqU1NnKl2JYbDYYVVeIAvn1cIlweHlFupPeyvpHFwmlSp7ke7XCvQ6OpBLmIXRpBsGBItJbaAb5G0R4aD7ed1sd/UmxtWPdqeVq6t6ErWVS6RlS3pqw00xb40DldtrhlDA5EZHZmYhjF4eTU4ZkWJzWLgpU6mV+KuVvXGdIQSpS1M+oIKmcOeLIQNu24EwnZY5dkWsKpu8nFLhs/mwo42VKOWCnKXHbdf8A0m6WhUqjaNr+aS3hI7Yxxvgc+Cei0V5TabVaF39i5GnFpPD1bLg3f13Hl161ilg0yy3WbNkTFmMy+L4P2bi4GI7QNlo3weHk8zasmrEWkMXBZFF3ad/55kppMrXiXNpa8yLCzoHI33zUMLMM+vLPKIqd6F4zhcsVbYlKdKrl47f3KtrfUSRNlS5NROnBWBfHNMyWpuAMN/tbbm+Wzja3hozyuUopbNmyzOfjJ01UjGE27Pbd3R7OVSrlzGp+bdHsJt8LBrZpttGmj4uKldcPySaXnGWTK77/AMFIp5xR1dTZkYMDwINx7xHRlFSTTOPCTjJSXgaXVPSaXlSy00SZ6A5Ei4va4s1sa3FwR7sxHIj2uFk7K6PQSdDHQV5Wkv59RLmUmiqeYqzFnzZm1ciWIBwgqL4UFyc+J25CDVXFTTaskYToYKm0nmk/59iO1C05L5mbSzpvNM5YpMBwWxCxwtsVgcx19ES4yhLMqkVf5eRDo/EwdOVKbs3ue7eeybSpSypjVWkp8xvsCVOZW6guJrk5bchEam6kkqdNLjdEsoRowcqtWT4WZ5tQa5FpKoTJiqzM5AZgGN5e3PM5xvjIN1Y2X8uaaOqRVGeZ7du9/Ij+S+pSXUTDMdUBlEXYhRfGuWcS6Qi5QVl4kGiZxjUlmdtn5PXqfpGXL0nVF3UCYZwViRhJ524AOzMXtGmJpylh42W63oSYKrCOKnd77+p385K0dpHnTOWYlSZ2PDb+EGcOL2JvnvyyvlGtpV6GVKzja3zN7wwuJzuV1K9/kSc/R6tPaedJMKZrtgWcRa42Bg9gt89nR0xCqjUMnZ+1xsWJUk6jqds8u+1/3IPVvSEr+02cTnaUEZVmT3uTs+01rC97CLFenLu6Vtt9yRUwtWHe21J2tvbK9rjNDVs9lIYFhYg3B8EbCItYVNUYplDHNPESaIaLBULbHNOuVer8d/xN8Y6EPdRy6nvPzOqNjQQAgBAyIAQMCBkQMCBkQMCAEAIGRAwIAQMiBgQAgBAyIGBACAEAW2OYdciKimXG2X2jvPExdjJ2RTlCOZnX3KvD3mM5ma9nEdyrw95hmY7OI7lXh7zDMx2cR3KvD3mGZjs4juVeHvMMzHZxHcq8PeYZmOziO5V4e8wzMdnEdyrw95hmY7OI7lXh7zDMx2cR3KvD3mGZjs4juVeHvMMzHZxHcq8PeYZmOziO5V4e8wzMdnEdyrw95hmY7OI7lXh7zDMx2cR3KvD3mGZjs4juVeHvMMzHZxHcq8PeYZmOziO5V4e8wzMdnEdyrw95hmY7OI7lXh7zDMx2cR3KvD3mGZjs4juVeHvMMzHZxHcq8PeYZmOziWXmhwigdKyP/9k="/>
          <p:cNvSpPr>
            <a:spLocks noChangeAspect="1" noChangeArrowheads="1"/>
          </p:cNvSpPr>
          <p:nvPr/>
        </p:nvSpPr>
        <p:spPr bwMode="auto">
          <a:xfrm>
            <a:off x="155575" y="-108346"/>
            <a:ext cx="304800" cy="2286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0486" name="AutoShape 6" descr="data:image/jpeg;base64,/9j/4AAQSkZJRgABAQAAAQABAAD/2wCEAAkGBxQSEhUUERQWFhUUGRYYGBgYGR0aGBgeHhgYGB4YGBgZIiggHBomHBgXITEhJSkrLy4uGh8zODMsNygtLi4BCgoKDg0OGxAQGywkICQsLCwsLDAtNywsLCwsLCwsLCwsLCw3LCwsLCwsLCwsLCwsLCwsLCwsLCwsNCwsLCwsLP/AABEIAPsAyQMBEQACEQEDEQH/xAAcAAEAAwADAQEAAAAAAAAAAAAABQYHAgMEAQj/xABNEAACAAQCBQUMCAMGBQUBAAABAgADBBESIQUGMUFRBxNhcZEUFiIyUlNUgZKhsdIXM0JicoKTsiNzwRU0Q4OiwyU1RKPRVWNlwvAk/8QAGwEBAAIDAQEAAAAAAAAAAAAAAAMEAQIFBgf/xAA5EQACAQICBwUHAwUAAwEAAAAAAQIDEQQSBRUhMVFSoRMUQXGxIjIzYYGRwdHh8AYjNEKCQ1PxJP/aAAwDAQACEQMRAD8Aj6ua3OP4R8Zt54mPSwSyryPF1JPO9vidPOt5R7TG1kaZnxHOt5R7TCyGZ8RzreUe0wshmfEc63lHtMLIZnxHOt5R7TCyGZ8RzreUe0wshmfEc63lHtMLIZnxHOt5R7TCyGZ8RzreUe0wshmfEc63lHtMLIZnxHOt5R7TCyGZ8RzreUe0wshmfEc63lHtMLIZnxHOt5R7TCyGZ8RzreUe0wshmfEc63lHtMLIZnxHOt5R7TCyGZ8RzreUe0wshmfEc63lHtMLIZnxHOt5R7TCyGZ8RzreUe0wshmfEc63lHtMLIZnxHOt5R7TCyGZ8RzreUe0wshmfEmOcPE9sQ2RbuyKrPrH/E3xMSw91eRVqe+/M6Y2NBACAEAIAQAgBACAEAIAQAgBACAEAIAQAgBACAEAIAQBMxCXS7TeTWWzE8++ZJ8UbzeOatISStlR1ZaIg23mZw+jGV59/ZEZ1jLlRjU9PmY+jGV59/ZENYy5UNT0+Zj6MZXn39kQ1jLlQ1PT5mPoxleff2RDWMuVDU9PmY+jGV59/ZENYy5UNT0+Zj6MZXn39kQ1jLlQ1PT5mPoxleff2RDWMuVDU9PmY+jGV59/ZENYy5UNT0+Zj6MZXn39kQ1jLlQ1PT5mPoxleff2RDWMuVDU9PmY+jGV59/ZENYy5UNT0+Zj6MZXn39kQ1jLlQ1PT5mPoxleff2RDWMuVDU9PmY+jGV59/ZENYy5UNT0+Zj6MZXn39kQ1jLlQ1PT5mPoxleff2RDWMuVDU9PmY+jGV59/ZENYy5UNT0+Zj6MZXn39kQ1jLlQ1PT5mPoxleff2RDWMuVDU9PmY+jGV59/ZENYy5UNT0+Zj6MZXn39kQ1jLlQ1PT5mPoxleff2RDWMuVDU9PmY+jGV59/ZENYy5UNT0+Zj6MZXn39kQ1jLlQ1PT5mev6P088/siNe/y4EmrI8zLnFA6ggBACAEAIAQAgBACAEAIAQAgBACAEAIAQAgBACAEAIAQAgBAFP5RtOzqSXJaQwUu7A3UNkFvvitiasoJZTr6IwdLEzkqi3L8lF+kGu84v6a/wDiKneqh3NS4Tg/ufRyhV3nE/TWHeqg1LhOD+5JaI5TZysBUojpvKDC46QLkN1ZdcSQxcr+0itiNA0nG9FtP57V+3U1GkqVmosyWwZHAZSNhBi+mmro8vOEoScZKzRD61a0SqFAX8OY3iSwbE9JP2V6ey8RVa0aa2lzA4Cpi5WjsS3v+eJmlfyg1sw+A6yhuCIp7WcEn1WijLFVHu2HpaWhcLBe0nLzf6WPPT6816G/dBboZEIPYoPYYwsTUXiST0Rg5K2S3k3+rLxqnygrUMJVSolzGsFYH+G54Z5qx3Akg8b5RapYpSdpbGcPH6GlRi6lJ5orfxX6l4Ji2cQzPWXlJbGyUQXCptzrDFi6UXZbgTe/CKNXFu9ofc9Lg9BxcVLEXu/BeHm/wVg66V9790t7Eu3Zgiv3ipxOotFYP/1r7v8AUmdC8pNRLYCpAnJvIAWYOkWsp6rDriWGLkve2lPE6CozV6Psv7r9V1NUoqtJstZktgyOAVI3gx0IyUldHlalOVOThJWaIjWvWmVQoMfhzG8SWDYnpJ+yvT2AxFVrRprbvLeBwFTFytHYlvf88TM9IcoFbMPgzFlDgiKe0uGJ9VooyxVR/I9NS0NhYL2lmfzf6WOuk17rkNzOxjyXRSP9IB98YWJqLxNqmiMJNbI28m/zc0bU7XKXW3Rl5ucouUvcMPKQ7+kbR07Yu0a6qbPE85pDRk8L7Sd48eHyZ4eUfWGfR8x3OwXnOcxXUNfDgtt2eMY1xNWULZSbRGCpYnP2i3W8eNyL1F1uqqmrEqc6lCjmwQA3FrZiI6Fec52Zb0no3D0MPnpp3uvE0qLx5sybWLXeslVU6XLmKESYyqMCnIdMc6piKkZtI9Xg9E4arQhOSd2uJc+T/S82qpjMnsGYTGW4AGQCnYOsxaw83OF2cbSmGp4evkp7rJlmic5ogBAGe8sX1VP+Nv2xSxm5HoP6f+JPy/JSNT9GpU1cuTNvgfHexsckZhn1gRVowU5pM7mkK86GHlUhvVvU0luTei4TR/mH+sXu6UzzWvMXxX2Mo0zSLJnzZSNjWW7KGyzAO+2VxsPSI504qMmkerw1SVSlGclZtXsaryYTSNH3c+CrzbH7oNz/AKsUdHCv+3tPK6ainjGlvaX3/ljLNN6UaqnzJz7XOQ8lfsr6h77nfHPqTc5Zmeqw2Hjh6Uaa8N/zfiy4ak6iLUShPqi2B/ERTa42YmbbY7gLcb52izQwyks0jjaS0vKjPsqO9b3+ET2leTWmdD3PilONhLM6k8GDEm3UR/SJp4SDXs7CjQ05iIy/uWkvK32sZPUSGRmRxZkJVhwINiO0RzmmnZnrITjOKlHc9pqlHp15+hZ0y552XLmS3bfcC2LrKEN13joKo5UG/Gx5OphI0dJRhb2W019fD77DKFtlfZvttt0dMc49a7+Bqmh9XNEVCASSHYjfNcTPWlxY/ltHRhSoSWz1PKYjHaSoyvPZ/wAq33/cpGmdVp8qomSpUmdMRW8FxLYhgQGGYFiRextvBipOjKMmkmzuYbSFGpRjOcopvermh8mkudJpJiVCPLCTGK4wV8EqrHI7sWI+uLuGUowtI89piVKriFKk07pXtxvb0sZZpvSbVU+ZPf7ZyHkr9lfUPfc7459SbnJyPU4bDrD0o014b/PxZddStQ5c+Ss+qxETM0lqcIw7mYjO52gAjL3WqGGUo5pHF0lpepSqulR8N737eBz111DlSZDT6XEvNi7oWLArvILZgjbt2CFfDRjHNE10dpepUqqlW233O1tv0Khq7SVXPS51NJmOUYMCFOEjeMZ8GxFxt3xXpRnmUoo6+Mq4fspU6s0rq2/b9t5ceWM/3X/O/wBqLOM/1+px/wCnv/J9PyQnJd/f1/lzP6RFhfifQvab/wAR+a/Js0dM8aYHrf8A36p/mv8AGORW+Iz3mjv8Wn5Gkck39yb+a/7Ui7hPh/U85p3/ACv+V+S6RaOMIAQBnvLF9VT/AI2/bFLGbkeg/p/4k/L8mYJMKm6kqRvBse0RQvY9Q4qSs1c7GrZhyM1z0F2P9YzmfE07Gmv9V9kdKgZcOjh0Rg3dzY5FdIfQ840lwkuROXCfHRghJDfeub333vvjp5oui8nBnjZUasdIRVfe5J/Jq/h8jG22RzD2fifofQksLTyVXYsuWB1BRHahsij55iJOVWTfF+p7Y2ITC9fVA0jUgeUh7ZUsn3kxycQv7jPc6Kd8HTvwfqy3ckiB5FVLcXRmAIOw4ksR2ARZwe2LRx9PNxrU5Lfb8lY1n1Ln0rMUVpsm/guoxFRwmAZgjjsPRsivVw8oPZtR1MFpWjiIpSajLg/Hy/QrFgeBiA6u1E3ofWqqpiObmsVH2HJdD0WOa/lIiWFacNzKGI0dh669qKT4rY/55mmNrEtXoupnS/BZZM4Mt7lGEsnbvGYIPCL/AGqnSclwZ5nuUsPjoUpbVmVnxVzGDsjlntD9D6FQLTyQNglywOrCI7UPdR88xDbqyb4v1PYRfbGxCfYAzXlk/wCl/wA7/aijjP8AX6npP6e/8n/P5M4SYVzBIPEG3vEUb2PSOKlsauc+7H84/tH/AMxnM+Jr2MOVfY6y18ybk74wbJW2I17km/uTfzX/AGpHSwnw/qeQ07/lf8r8l0i0cYQAgDPeWL6qn/G37YpYzcj0H9P/ABJ+X5KhyfyVevkq6hlPOXDAEH+G+4xXw6TqK519LSccJJxdt3qjYZmh6YjwpEkjplpb4R0skeCPHrEV1unL7sx3XymkS6x1pcITCuIJ4qvndRbIZYTYbCTHMxCip2iex0XUqzwylVve7tfe1/Lk1yWyjNFbJJ8CZKUHgC2Nb+sE9kTYRXzRKOnJKm6VRb030syjTJRRijizKSrDgQbEdoMU2rbGd6MlJKUdz2/Rmx8nmsKT6aXJLATpKhCpObKuQccRa1+B9UdPD1VKKXijxmlsFOjWc0vZk738/AselNJS6eWZk5wirx2noA2kngInlNRV2c+jQqVpqFNXbMD0xXmonzZxFjMYtbgNgHqUAeqOPOWaTke+w9FUaUaa8F/96lx0LMn0WiGqZJCtMnBiSt/AylDI8WAN+Bi1Byp0c0eP7HFxKpYrSCoz3KNt/jv/AGI7RmvdUJ8pp88tKDDGoVAMJyJ8Fb5Xvt3RpDEzzJyews19EYfsZKnD2rbHd7/vY1Ks0LSVSh3lSpmIXDgC5B3h1z7DF+VOE96ueXp4rEUHaMmvl+xjuuejpNPVNKpmJQBSQTiwMb3S+02GE555xza8IxnaJ7DR1erWoKdVbb+V1xLDyWyDNWtknxJktFPC7CavwPuibCK6kjn6ckqcqNRb030syiTJRUlXFmUlWHAg2I7QYptW2M70ZKSUo7ntRtWoGnEqKWWmIc7JVUdT43giwa28EAG/G43R1cPUUoLijxOlMJOjXk7ezJ3T8/D6HzlB04tNSuga06cpRADZhfIvlmABfPjaGIqZIPizOisJKvXTa9mO18PL6md6F10rpbKiTOexFVVZoxXJIAGPJ8yd5MUoYiona9z0WJ0XhJxc2stru62dNxYeWL/pb/8Avf7UTYz/AF+pzv6e31Pp+SA5NZKvXKrqGGCZkwBG7cYhwqvU2nQ0zJxwrcXbavya9/ZUjzMr2F/8R0skeB5Dt6vM/uYbrWgWtqAoAAmMAALAZ7hHJrfEZ7jANvDU2+BpXJN/cm/mv+1IvYT4f1PN6d/yv+V+S6RaOMIAQBnnLG1pVPfzjftiljPdR6D+nviT8vyZYXU7SIoHqrM4+B933Rgz7R7KCimTiFkS2mE7kF+07AOk5RtGLk7JENWtTpLNUkl5m0ai6udxSCHsZswhpltgysEB3gZ58SY6lCl2cdu88XpPG96q3j7q2L9fqQOv+pLTnNRSi7n6yXsx2+2m7FbIjf17YsRh3J5ol/RWlY0o9jW3eD4fJ/L+eWYTpZRsLgo67mBVh6jmI57VntPTxkpxvF3X3R8mzSxu7EnYCxue0wbvvMxgoq0VbyLTqpqVOqmDTVaVI2liMLOOCA55+Vs4XixSw8pu73HKx+laVCLjB3n0Xn+n3Ndq9GS5kg05W0pkwYRlYWsLcLZW6o6TgnHL4HkYV5wqqqn7V7/UxDWLVydRORNUlL+DNA8Bhuufst90+8ZxyqlGVN7d3E9vg8dSxUbxe3xXj+5FyqllFldlU7QrEA+oG0RqT8GW5U4yd5RTfkc6CimTmCSEaY3kqL269wHSbCEYuTtE1q1YUo5qjsvn/PQ2rUjV3uKnwsQZsw4phGy9rBR0AdpJO+OrQpdnG3ieK0lje9Vcy91bF+v1K7ygalPNc1NKLufrJe9rfbT71to37RntgxGHbeaJ0dFaVjTj2Nbd4Ph8n8v55ZkwKNY3R13G6svq2iKO5npllnHZtX3X6Hy5Zt7M3rYn4kxjezNlGPBL6I0nk81NdHWpqVKlfqpZ8a5FsbjdlsBz3m1hF7D0Gnml9DzWltJxnF0KLvxf4X5Zw5ZWA7lubfXf7UMb/r9Tb+nl8T/n8kHyWuDpBbEfVzP6RDhfifRl7Ti//I/Nfk2iOoeMMB1wcd3VOY+tf4xx6/xGe90cn3Wn5Gk8kpvRNbzr/tSL2E+H9Tzenf8AK/5X5LrFo4wgBAHB5YO0A9YvCxlNrcce508lewRiyM55cT6JC+SvYIWQzy4nMC2yMmp9gBAHTU0kuYLTERxwZQ3xjDSe83hUlDbFteR00+ipEs3lyZSHiqKp9wjChFbkbTr1Z+9JvzZ7I2IhAHxhfIwB4H0HTMbtTySeJloT22jR04PwROsVXSspy+7PZIkKgsiqo4KAB2CNkrEMpSk7t3OyMmBAHnqqGXN+tlo/4lDfERhxT3o3hVnD3W15Ox8pdHypX1UqWn4EVfgIwopbkZnVqT9+Tfm7npjYjODywdoB6xeFjKbW4JJUZhQD0ARiwcm97OcZMHWZCnaq9gjFkbZpLxOSIBsAHVGTDbe85QMCAEAcJswKpZiAqgkkmwAGZJO4QBlen+WEK5Wikh1GXOzCQG6VljO3SSD0RbhheZkTq8CElcsFaD4UumI4BXB7cZ+Eb92h8zVVWXnUrlIk1ziTMTmZ5vhUtiR7Z2RrDwrC+EjqvYxBVoOG1bUbxnfYXmICQQAgBACAEAIAQAgBAFI5Rdd5mjWkLLlJM54TCcTEWwlBlYb8XuiejRVS92RznlJTUPWNtIUvPuiocbJhUkjK2dz1xpVhklY2hK6uWOIzYQAgBACAEAIAQAgBAFL5X6hk0ZNwEjG0pGI8kuLjqOz1xPh1/cRpU90zDkt0fRz6srW4T4N5SObI7XzB8ogbF33ORtFmvKSj7JDBJvabFWakaPmIUNHIW4tily1Rx0hkAIMU1WmvFk7hF+Bjr8nek5U4mRIY81MJlTeclC+Fro9i4IvYG1oudtTa2shyS8D9ASiSoLCxsLjgd4jnlggNZddaShOGfMvMtfm0GJ7cSNi/mIvEkKUp7jWU0t5B0XK5QO1nE+UPKdAR/wBtmPuiR4aaNVVReKSpSaizJbK6MLqykFSOII2xA01sZIQ2suuFNQMi1LMDMDFcKFsgQDe2zaI3hSlPcaymo7yPruUeilU8ufidhOx82ir/ABGCOyMcLEBRiUi5IvujKoTcrGHNJXPLT8qtA0sueeUAqpBlElSwYrcpdc8Db/smNnh53sY7SJO6s62U1fj7mZiZeHEGUqRivY2O0eCYjnTlDebRkpbibZrC5yAjQ2KdQ8plBOmJLlNNZ5jKijmmzLGw3ZDPbEzoTSuzRVEzr5RJ+jFaR/aaMzETOaw85kLpi+rI+5tjNFVHfIYnl8SU1EmUbU19HqVk42yOK+LK/jknhGlXNm9rebRtbYSml9LyaWWZtRMWWgyud54KBmx6ACY0jFydkZbS3lLncsFCGsJdQw8oIgHYzhvdE6w0/kadqix6t64UldcU8zwwLmWwKuBxAO0ZjMXGcRzpShvNoyT3E/EZsU7TvKVQ0rmWXea6mzLJUNY8CzELfiL5RNGhOW00dRI69D8qFBPYIWeSzZDnlCgn8allHrIhLDzj8wqiZdYhNxACAEAeHTWi5dVImSJwukxbG20bww6QQCOkCNoycXdGGrqxgOsvJ/WUjG8pp0rdMlKWBH3kF2U8crdJi/CtGXjYryg0R2i9aqymykVM1QuWEtjUdGB7qOyN5U4y3owpNbmaHqnytlnWXpBVAYgCcmQXpmIb2HFgcuFrmK1TDeMfsSRqcTQtbdMdyUc6oFiZaeDfYWJCoD0YmWK9OOaSRJJ2VzB9TNBNpOtwTZjZhps6Ztci4BsTliLMB0Z5ZWi/Un2cdhBFZmX3XLkvppdLMm0mNJklWexYuJgUXYWbY1gbW37or08RJytIklTSWwieRLTrJUPSMby5qs6DyXXM4fxLcn8HSY3xULrMa0ntsdnLx9dS/wAub+5IYXcxV3oiOTzUX+0leZOmukqUebXBbET45ALAhVGO+zMsdm/arW7PYjEIZi+rycJK0dVUqOZjzm5xHYAEMoBlqbbrg3P32iDt25qTJOztFozjkr0x3NpCWGySf/BYHKxYjBcccYUfmMWa8c0PIjg7M1flU0z3No+ZhNnn/wAFePhA4j6kD+u0VKEc0/IlqOyM95FdC87VtUMPAplsv43BAt1Ji9pYsYmdo24kdNXdyQ5evrKP8M/4yY1wu5/QVd6LHyK/8u/zpnwWIsT75vT90zHlG049ZXTMyUks0mUv4ThJHSzAm/DCN0WqMFGBFOV2aLorkipRJAqGmPOI8JlbCqnggtaw+9e/uitLEyvsJFSXiU6Xye6Sp6wmkS4kzLypzMqqw2gkXxWIOFhbPwhsiftqbj7XiaZJJ7C/crGn5lNQqqHBNqCJd1OaDDicqf8ATf714r4eClPb4ElR2Rn3JhqTLrzMmTywkyiECqbF2IvYncoBGzM3GYtnYr1XDYt5HCGbee7lN1AlUcpailxCXiCTEYlrX2MrHPbkQb7RszjFGs5O0jM4JK6LTyL6dafTPImNiamKhSdvNsDhB6irjqwjdEOJhaV14m9J3VjRIrkggBAFU5QNbn0bLlOsgTRMYobvgwm2IfZN7gNw2RLSpKo2rmk5ZTz8nmvH9pc8rosuZLwkKrE3Q5YrkDYwseteMZrUclrCE8xYdK6ApqkWqJEuZ0soLDqbaPUYjjOUdzNnFPefnnXjRMqkrZ0iSSZaFbAm5XEisUJ32vbjsvnHRpScopsrSSTsaRrG7zdWpTNctzdKSd5AmSxc+qxitCyrv6kj20zOtS9BTa2e0qROElxLL3JYXAZQR4Ge1gfVFirNRV2rmkVd7C5zOS+vscVctrG93m2tvvfdEPeIcpv2b4nv1P5M59JWSalp8plllyQoa5DS3TK4t9qNamIUouNjMadncjeXj66l/lzf3JG+F3M1q70WrkXS2jQeM2aT2gf0EQ4n3zel7pe4gJD88cp+hjSaQmFPBWd/HlkbiT4VukOCegMsdGhLNDb5Faaszs5SNau7jS2IwpIV3AOQmuAXH5cKj1mMUaeS/mZnK9jWuTXQnclBKVhaZM/izOOJ7EA9KrhX8sVK080yWCsij8vX1lH+Gf8AGTE+F3P6EdXeix8iv/Lv86Z8FiLE++b0/dMaqG5qtYv/AIdQxb8s43+Bi6tsfp+CHxP1EDwjlloga3XOhkznkTqhJcxLYgwYAXUMPDIw7CN8SKlNq6Rq5pbCh8uTCZLopstg0tudsym6tiWWykEZEFVJBifC7G0R1fAq2pGqNTXSpj09SJIR8LLicEnCDismW+3qMS1akYParmsYuW5k/UcllaRaZWoQSMmeYQTtGRyvEaxEPCJt2b4lp5OdR52jpk55s2W4mqqgJiyKkm5uOkxFWrKaVkbQhlZfIgJBACAIbW7V9a+leQxwk2ZGtfA4zVrbxuI4ExvTnklc1lG6sfn6t0dW6LnBmEyQ6HwZq+I34X8VgfJPrEdBOFRcSu04khO5TtIsmHukDiypLDH14bD1ARr3eF9xntXxOvVXUyp0hNBKuspjeZPcHO5uSpbx3OfHM3MZqVYwQjBs3+p0RKemNKVtJMvmsI3Lhwix4gWseiOepNSzFiytY/P+ktE1uh6kTPCXmyebnAXluNme4XGRQ5+4x0FKFWNuhXacWevT/KTVV0nuYiUqzLBxKDYpn3RdjYHeBmdl7XEYjQjB5g6jewunJBqhOp8VTUBpeJcMuSSRkbEzHTccrAHMXN90QYiopeyvuSU4tbWRnLupM6lsD9XN/ckbYV7Ga1d6LVyND/hq385N/dEWI983p+6XmICQoHLLoTn6MTlF3pmxZbSjWVx6vBb8kWMPO0rcSOorq5lOo2gzV10mUynBixzLjLAnhEHoY2X80Wqs8sWyKMbux+lY5pZMf5eVJmUdgT4M/wCMqLmFex/Qhq70WPkWH/Ds/PTPgsRYn3zan7pV+VXUabzz1dKhmJMzmoouyNaxcKMyp2m2YNzsOU1CsrZWa1Ibbormi+UuuppQkrMlsqDCpmLidAMgAbjZ94GJHh4SdzTtGtlzhqtqtU6UqMczHzTtinT2Fg1zchDsZzsFsl6BYQnUjTWwRi5M2nXPVda2jNOtkZMLSTuVlFgPwkEqegxSp1Mkrk8o3VjEdHaTrdDVDXQy2bwXSapMuYBsIIIDWubMp3npEXnGFVEF3BnPWTWuq0u0uUUDBTdZUlS122YmzJJAJG4AEwhTjS2hyczXuTPVmZQ0xE9iZs0hmXFdZYAsqLuuMySN53gAxTrVFOWwmhGy2lviE3EAIAQB8Zb5GAOhaGUDcS0B4hRf4Rm7B6IwBAHwi+2AOuVTIpuqKDxAA+ELg7YAQAgBACAEAIAQAgBAHS9KhNyik8SoJ7Yzdg7owBAHGZLDCzAEcCLiAOMqSq+KoXqAHwgDsgBACAKXoDX+VMPN1NpT3tj/AMNusnxPXl0xfrYGUdsNq6nKw+lITeWpsfT9i5q1xcb4oHVPsAIAQAgBACAEAIA89dWy5Mtpk51REF2ZjYD/APcIyk27IN2KWmtVdXH/AIXTKsndU1V1VumXLHhEcDnwIETdnCHvvbwRHmk/dR2d72l2zOllU+StLLKjoBOZ9cM9Ll6jLPicXqdM0fhTEkV8obebHNT+khbYT1AEmFqUt2z0Htr5lg1Z1nkVyFpDEMmUyW4wzJZ2WdesHMXGR4RHOnKD2m0ZKW4mo0NhACAEAIAQAgBACAKprJrxJprpLtNmjKwPgr+JuPQM+qLlDBzqbXsRzsVpGnR2R2sr/f1VcJXsn5otdyp/Mp6xrfL7fuUOd4zdZ+MdFbjiy3sm9Xta59IQFOOXvlts/Kdqnqy6DFevhYVdu58S3hsdVobFtXA1DV7WiRViyNhmb5bZN1jcw6R67RyK2GnS37uJ6HDYylXXsvbwJyK5bEAIAQAgBACAM4IGl6qZNntbRtCzBVJsk+You0x+MtR6iOthFn4UUl7z6EXvPbuR5u/GpqKuj5heZoJk/mkNrPPCg3Nj4svYABbZmdoGeyjGLvtdvsM7bXA1CKpKZ5rfpWul6USXQkP/APy860hz4EwLMcELwmEEWII2C97WixTjB07y47yOTebYeavK1koaW0YDLrKe/PSthmBQMciao2ta1jtItvwlcr2X2c9z/lzD2rNHeXvV/S6VlPKqJXizVvbep2FT0hgR6ognFxlZkid1ckY1MiAEAIAQAgCN01pyTSrinOBfYozdvwr/AF2RLSozqO0UQV8RToq83+pmGsmu86puku8qUdynwmH3m/oMuuOtQwUKe17WefxWkqlX2Y7F1KtF05xMxCXCJneM3WfjEq3FSW9nCMmp9ViCCCQRmCMiDxB4wauZTad0XfVzlBmS7JVAzE2Yx9YOvcw7D1xzq+AjLbT2Ph4HXwulZR9mrtXHx/c0jR+kJc9A8lw6neN3QRtB6DHLnCUHaSsd2nVhUjmg7o9UaEggBACAITXWvNPQVM1TZllPhPBiMKntIjenHNNI1k7JspGl6EytFaO0fL8E1jyJcwjIgN/FmkfmPZcRPGV6kpvw/iI2rRUT3colO8qZouXRrLV0nFZKvfmxZAFDYc8NuEa0WmpORmfhY9dtP/8Axn/eh/Y+Zn2/kRWhHqzp1BX8xzoo3tzGLBhMzK+PPFfF7o2ll7L2eP4NVfPt4EpLl9yacsmUvSMlmZd3Oysy3rW/WWJjT3qXl6G26fmcuTkczP0lRjxZFQJiDcqzlLBR0DD74VtqjLivQQ2NovEQEggBACAOufOVFLOwVVzJJsAOJJjKTbsjEpKKu9xQdZOUMC6UYudnOsMh+BTt6zl0GOlQwF9tT7HGxWlUvZo/f9DPKqpeYxeYxZm2sxuTHTjFRVkjhznKbzSd2dUbGggCZiEukTO8Zus/GJVuKkt7OEZNRACAPXozSU2nfHJco3RsPQw2EdBiOpSjUVpIlpVp0pZoOxpOrfKBLm2SptKfyv8ADb1nxPXl0xyq+BlHbDaup38LpSE9lTY+n7F1Vr5jfFA6p9gBAFd5RKUzdGVajM80zW/D4f8A9Ykou00azV4squsVcO5NEV/+HKmSDMO5FdArE9RFuuJYR9qUDST2Jnt5Tahpc/RsxEaaVnsQi+M/gjJemNaKupL5GZ70erv0qv8A0mr7VjHZR5kZzvgQ2hdITKjTyTJtPMpz3GyhJlsRAmXxC243I9RiSSSo2Tvt/Bom3O/yJbSLCfp6lRc+45E6Y53AzBgCnpsQbcDGkdlJ/Nmz2zQ1E/iV+lqhc1adKkg9MlCrfuEKuyEF8vUQ95svEQEggBAFb1k1xkUl1B5yb5CnZ+Nvs9WZ6ItUMJOrt3LiUcVj6dDZvfD9TLtO6wz6trzW8EeKi5Ivq3npNzHXo4eFJeyvqeexGLqV37T2cPAionKogBACAJmIS6RM7xm6z8YlW4qS3s4Rk1EAIAQAgCe1d1rn0lgpxy98ttn5TtU9WXQYrV8LCrt3PiXcNjqtDZvXA1HV/WiRVi0tsMzfLbJvV5Q6R67Rx62GnS37uJ6HDYynXXsvbwJuIC2cXUEEEXByI4wBm2g6ZKdp+hK36idjakY/bRjiMsMf8RGzG+9/u3syblarHf4kUVb2H9CMmSayRV6NpKtS6U9R/BqRsmIVsqNwdQNhN7cbYjveLjKUfFbjG1NJmvRTJjM9cdJTafTMpqeS0+c1GUSWvFprWZjuQWzOXWNsWacVKk7u20ik7SObFtE0zu7c/pTSDZBcy0w5KFHm5eLoFzbK4AfElwih7q+bLZqVoLuKklyScT5vNbbids2N9+eQPACIak88rm8I5VYnY0Njw6W0tKpkxznCjdxboUbSY3p05VHaKIqtaFKOabsZprJr7Nn3SReTL4/4jdZHi9Q7Y61DAxhtntfQ4GK0pOp7NPYupTovnKEAIAQAgBAEzEJdImd4zdZ+MSrcVJb2cIyaiAEAIAQAgD6jEEEEgjMEZEHiDxg1cym1tReNW+UKZLslWDMTZjHjj8W5h7+uOdXwCltp7Pl4HXwulZR9mrtXHx/c0fR+kJc9A8lw6neN3QRtB6DHKnCUHaSsd2nVhUjmg7o8Os2rsmulc3OBuDiR1yeW25kbcfcYzCbg7o2lFNbSsppDSdB4FTIOkJC+LOk/XgDZjlHxm6RwzYmJctOe52ZreUd+09A5T6MZOlTLbyGkNi6srj3xr2Evl9x2iOl9cKmpJGjdHzcTADn6lealgZkHbdwLnIEHPZGeyjH35fRDO3uRJasaomTNNVWTe6KxxYzCLJLHkSl+yMyL5bTkLm+s6t1ljsRmMbbXvLQ7gAkkADMk5AdJMRGzdtrKNrJyhIl0pAJjbDMPiD8I+0enZ1x0KGAlLbPYuHicnFaVjD2aW18fAziurZk5y81y7HefgNwHQMo6sIRgrRVjg1Ks6ks03dnnjcjEAIAQAgBACAJmIS6RM7xm6z8YlW4qS3s4Rk1EAIAQAgBACAEAevRmk5tO+OS5Rt9th6GByI640qU41FaSJqVedKWaDsaTq5ygSptkqbSn8r/Db1nxPXl0xya+BlDbDaup3sLpSE9lTY+n7F1BuLiKB1T7ACAIHWLWuRSAhjjmbpa7fzHYo6/UDFijhp1d27iU8TjaVDe7vgZdrDrRPqzaY2GXfKWuS9F/KPSfUBHYo4aFLdv4nnsTjalfY9i4EJFgpiAEAIAQAgBACAEATMQl0iZ3jN1n4xKtxUlvZwjJqIAQAgBACAEAIAQAgCe1d1sn0lgpxyvNts/Kdq+rLoitXwsKu3c+Jew2Pq0Nm9cDSdHa60k2WXaYJZUXZH8YfhA8f8t/VHKng6sZZbXO7T0hQnDNe1vB7/3KfrJygTJt0pQZabMZ+sPV5A9/VF2hgIx21Nr4eBzMVpWUvZpbFx8f2KSzEkk5k5knaekx0UrHIbvtZ8gYEAIAQAgBACAEAIAQBMxCXT0TNTK4knuc5k/aT5ojWMo2971Nno7Et+71Rx7y670c+0nzQ75R5vUxq7E8vVDvLrvRz7SfNDvlHm9Rq7E8vVDvLrvRz7SfNDvlHm9Rq7E8vVDvLrvRz7SfNDvlHm9Rq7E8vVDvLrvRz7SfNDvlHm9Rq7E8vVDvLrvRz7SfNDvlHm9Rq7E8vVDvLrvRz7SfNDvlHm9Rq7E8vVDvLrvRz7SfNDvlHm9Rq7E8vVDvLrvRz7SfNDvlHm9Rq7E8vVDvLrvRz7SfNDvlHm9Rq7E8vVDvLrvRz7SfNGe+Ueb1GrsTy9UO8uu9HPtp80O+Ueb1GrsTy9UO8uu9HPtJ80Y75R5vUauxPL1Q7y670c+0nzQ75R5vUauxPL1Q7y670c+0nzQ75R5vUauxPL1Q7y670c+0nzQ75R5vUauxPL1Q7y670c+0nzQ75R5vUauxPL1Q7y670c+0nzQ75R5vUauxPL1Q7y670c+0nzQ75R5vUauxPL1Q7y670c+0nzQ75R5vUauxPL1Q7y670c+0nzQ75R5vUauxPL1Q7y670c+0nzQ75R5vUauxPL1Q7y670c+0nzQ75R5vUauxPL1Q7y670c+0nzRnvlHm9Rq7E8vVEn3q1fmD7SfNEXeqXN6ljudfl9P1NYjinoxACAEAIAQAgBACAEAIAQAgBACAEAIAQAgBACAEAIAQAgD5AGN1GutcGYCebAkeJL4/hjuxwdFpez1Z5aekcQpNZuiOvv3rvSD+nL+WM9yocvVmussTzdEO/eu9IP6cv5YdyocvVjWWJ5uiHfvXekH9OX8sO5UOXqxrLE83RDv3rvSD+nL+WHcqHL1Y1lieboh3713pB/Tl/LDuVDl6sayxPN0Q79670g/py/lh3Khy9WNZYnm6Id+9d6Qf05fyw7lQ5erGssTzdEO/eu9IP6cv5YdyocvVjWWJ5uiHfvXekH9OX8sO5UOXqxrLE83RDv3rvSD+nL+WHcqHL1Y1lieboh3713pB/Tl/LDuVDl6sayxPN0Q79670g/py/lh3Khy9WNZYnm6Id+9d6Qf05fyw7lQ5erGssTzdEO/eu9IP6cv5YdyocvVjWWJ5uiHfvXekH9OX8sO5UOXqxrLE83RDv3rvSD+nL+WHcqHL1Y1lieboh3713pB/Tl/LDuVDl6sayxPN0Q79670g/py/lh3Khy9WNZYnm6Id+9d6Qf05fyw7lQ5erGssTzdEO/eu9IP6cv5YdyocvVjWWJ5uiHfvXekH9OX8sO5UOXqxrLE83RDv3rvSD+nL+WHcqHL1Y1lieboh3713pB/Tl/LDuVDl6sayxPN0Q79670g/py/lh3Khy9WNZYnm6IsXfLVed/0p8sUewp8Do96q8fQoNX47/ib4x1oe6jh1PefmWHUfV+XWvMWazqEUEYCBtNs7gxWxdeVFJxttLuAwkMRJqTezgTnerozGZfdjh7lbGZLBve1s023yit3rE2vl2eTLnccHfL2jv5r9Cua26svROPCxy3vha1sx9lhuPx7Yt4bEqsuDRRxmDeHkvFM5ab0bSS6aU8ieXnMU5xManDdCWyABFmAGZ3xilUqyqNSVl4MziKFCFKMoSvJ2ur/IrxMWiiIGBeBkQMC8DJ2U6YmUHYSB2m0Yk7JszBXkkWXXrVyVRGUJTO3OB74yD4uG1rAcTFTCYiVa+a2w6GkMHDD5cje2+8q0XDnF8oNSpEmUs3SM7m8VrICFtf7JJBLN0DZ0xzZ4yc5ZaKudmno6lTgp4iVvkc67UmnnSTN0fNLlb+CSGBtnhBsCrdfRs2xiGMqQllqozU0dSqQc8O7lAjpnFF4AQMC8DJL6s6BetmmWjKuEYmY52FwMgNpz6IgxFdUY3ZZwmFliJ5U7Hh0lTiXOmywbiXMdATtOFitz2RJTlmipcUQ1YZJuPBnmvG5pYQMC8DIgYLbHNOuVer8d/wATfGOhD3Ucup7z8y78kv10/wDAv7jHP0l7sTr6G96Xkio6d/vM/wDmzf3tF6j8OPkjmYn40vN+pf8AWo85oeS75thp2udpJUAnrsTHMw/s4ppfM7WL9rAxlLfsPPrnSg6Oo8CqGZpAuAATeS+09cbYWX9+d/n6mmOgnhqaS2u3oTM+kbR8qXLoqXnmN+cc7crZsdpJJNhsFogUlXk3UlbgWnB4aCjRhmfiQevuhpZlSarm+ZZ2RZygDLEL3IGRZSCL77xYwdaSk6d78CppDDwcY1bZd1yzVdPOkS0GjpEh5YGYJszcMJ2G4+0TFSMozk3Vk0y/KE6cUqEU0UbW2Us+qky1pnppkxlRiwFnxMAGAXI2ucwc/VHQwzcKbeZSSORjIxqVoxUHFvY/mXCuV6IS5VDRCatru2QvusTtLHbc9EUY2rNyqzsdSalh0oUad14le190LLlzKeolJzfOuodQLANkwNhkD41+rri1g60pRlCTvZbClpDDxjOFSKtd7UdnK741N1TfjLho3dL6fkaZ3w+v4KhqzLDVdOG2GbL/AHA2i7iG1SlbgczCJOvBPiizcrMw8/JX7IlkjrLEH9qxU0clkb+Z0NMN9pFfIqVFpKdJVhJmOga2LCSL2vbMbNpi7KnCbTkrnMp1qlNNQbSZdeT3Q6czMq3l87MBYS1Od8IvlfLESbXOy3THPxtV5lTTsvE62jcPHs3WkrvwJyRSvpCVMl1tIJLADm32kXvsO0EEC+43iu5KhJSpyvxLig8TBxrQy8GRXJzSIaWpE5AQHYNlnbALgHaN8TY6T7SLi/AraNhHsZqS8fwevVDTsuuMynamlpLVbqoFxhvaxFrXzGYjTE0JUbTUm2S4PEwxF6bgkkjp5O54lz6mlVBaW8xg9/CsGWWF2bMr7Y2xqcoRqN70v1NNGyUak6SW5vb0PKoTSOkjLmSlVKbnsQB+swzMIxZC1zYnbvjb2sPQuntlb6Eay4rFZZR2Rv8AXaWAVE0z+5zQjuS5TFYW2eNh2Yb5W4Z9EVssVDPn9ou5pup2fZ+xuuQOh9CpT6XaUADLMtnUHOwNss+BuOqLNWs54ZSe+5ToYeNLGuK3WujjrdrJLkmoo5VOoxAhnuPGcAk4bbg1gb5HqjOGw8p5akpfTyMY3GQpudGMfr82Z5HUOEW2Oadcq9X47/ib4x0Ie6jl1PefmXHkuqklzZxmOqAotsTBb+Edl4o6Qi5RjZHV0ROMZSzO2wkKrVShea8161bO7OQHljaS1r3PGIo4qsoqKh0ZPPA4eU3OVTe770RuvuscqaqU1NnKl2JYbDYYVVeIAvn1cIlweHlFupPeyvpHFwmlSp7ke7XCvQ6OpBLmIXRpBsGBItJbaAb5G0R4aD7ed1sd/UmxtWPdqeVq6t6ErWVS6RlS3pqw00xb40DldtrhlDA5EZHZmYhjF4eTU4ZkWJzWLgpU6mV+KuVvXGdIQSpS1M+oIKmcOeLIQNu24EwnZY5dkWsKpu8nFLhs/mwo42VKOWCnKXHbdf8A0m6WhUqjaNr+aS3hI7Yxxvgc+Cei0V5TabVaF39i5GnFpPD1bLg3f13Hl161ilg0yy3WbNkTFmMy+L4P2bi4GI7QNlo3weHk8zasmrEWkMXBZFF3ad/55kppMrXiXNpa8yLCzoHI33zUMLMM+vLPKIqd6F4zhcsVbYlKdKrl47f3KtrfUSRNlS5NROnBWBfHNMyWpuAMN/tbbm+Wzja3hozyuUopbNmyzOfjJ01UjGE27Pbd3R7OVSrlzGp+bdHsJt8LBrZpttGmj4uKldcPySaXnGWTK77/AMFIp5xR1dTZkYMDwINx7xHRlFSTTOPCTjJSXgaXVPSaXlSy00SZ6A5Ei4va4s1sa3FwR7sxHIj2uFk7K6PQSdDHQV5Wkv59RLmUmiqeYqzFnzZm1ciWIBwgqL4UFyc+J25CDVXFTTaskYToYKm0nmk/59iO1C05L5mbSzpvNM5YpMBwWxCxwtsVgcx19ES4yhLMqkVf5eRDo/EwdOVKbs3ue7eeybSpSypjVWkp8xvsCVOZW6guJrk5bchEam6kkqdNLjdEsoRowcqtWT4WZ5tQa5FpKoTJiqzM5AZgGN5e3PM5xvjIN1Y2X8uaaOqRVGeZ7du9/Ij+S+pSXUTDMdUBlEXYhRfGuWcS6Qi5QVl4kGiZxjUlmdtn5PXqfpGXL0nVF3UCYZwViRhJ524AOzMXtGmJpylh42W63oSYKrCOKnd77+p385K0dpHnTOWYlSZ2PDb+EGcOL2JvnvyyvlGtpV6GVKzja3zN7wwuJzuV1K9/kSc/R6tPaedJMKZrtgWcRa42Bg9gt89nR0xCqjUMnZ+1xsWJUk6jqds8u+1/3IPVvSEr+02cTnaUEZVmT3uTs+01rC97CLFenLu6Vtt9yRUwtWHe21J2tvbK9rjNDVs9lIYFhYg3B8EbCItYVNUYplDHNPESaIaLBULbHNOuVer8d/xN8Y6EPdRy6nvPzOqNjQQAgBAyIAQMCBkQMCBkQMCAEAIGRAwIAQMiBgQAgBAyIGBACAEAW2OYdciKimXG2X2jvPExdjJ2RTlCOZnX3KvD3mM5ma9nEdyrw95hmY7OI7lXh7zDMx2cR3KvD3mGZjs4juVeHvMMzHZxHcq8PeYZmOziO5V4e8wzMdnEdyrw95hmY7OI7lXh7zDMx2cR3KvD3mGZjs4juVeHvMMzHZxHcq8PeYZmOziO5V4e8wzMdnEdyrw95hmY7OI7lXh7zDMx2cR3KvD3mGZjs4juVeHvMMzHZxHcq8PeYZmOziO5V4e8wzMdnEdyrw95hmY7OI7lXh7zDMx2cR3KvD3mGZjs4juVeHvMMzHZxHcq8PeYZmOziWXmhwigdKyP/9k="/>
          <p:cNvSpPr>
            <a:spLocks noChangeAspect="1" noChangeArrowheads="1"/>
          </p:cNvSpPr>
          <p:nvPr/>
        </p:nvSpPr>
        <p:spPr bwMode="auto">
          <a:xfrm>
            <a:off x="155575" y="-108346"/>
            <a:ext cx="304800" cy="2286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43794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luxfon.com/images/201203/luxfon.com_103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Památková rezervace Telč (v UNESCU)</a:t>
            </a:r>
          </a:p>
          <a:p>
            <a:r>
              <a:rPr lang="cs-CZ" dirty="0" smtClean="0"/>
              <a:t>Hrad Pernštejn</a:t>
            </a:r>
          </a:p>
          <a:p>
            <a:r>
              <a:rPr lang="cs-CZ" dirty="0" smtClean="0"/>
              <a:t>Zámek Jaroměřice nad Rokytnou</a:t>
            </a:r>
          </a:p>
          <a:p>
            <a:r>
              <a:rPr lang="cs-CZ" dirty="0" smtClean="0"/>
              <a:t>Kostel sv. Jana Nepomuckého na zelené hoře (v UNESCU)</a:t>
            </a:r>
          </a:p>
          <a:p>
            <a:r>
              <a:rPr lang="cs-CZ" dirty="0" smtClean="0"/>
              <a:t>Židovská čtvrť a románská bazilika sv. Prokopa v Třebíči (v UNESCU)</a:t>
            </a:r>
            <a:endParaRPr lang="cs-CZ" dirty="0"/>
          </a:p>
        </p:txBody>
      </p:sp>
      <p:pic>
        <p:nvPicPr>
          <p:cNvPr id="19458" name="Picture 2" descr="I:\kraj vysočina\Telč\telc_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"/>
            <a:ext cx="9144000" cy="4587627"/>
          </a:xfrm>
          <a:prstGeom prst="rect">
            <a:avLst/>
          </a:prstGeom>
          <a:noFill/>
        </p:spPr>
      </p:pic>
      <p:pic>
        <p:nvPicPr>
          <p:cNvPr id="19459" name="Picture 3" descr="I:\kraj vysočina\Pernštejn\Hrad_Pernstejn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0"/>
            <a:ext cx="9144000" cy="4554155"/>
          </a:xfrm>
          <a:prstGeom prst="rect">
            <a:avLst/>
          </a:prstGeom>
          <a:noFill/>
        </p:spPr>
      </p:pic>
      <p:pic>
        <p:nvPicPr>
          <p:cNvPr id="19460" name="Picture 4" descr="I:\kraj vysočina\Jaroměř nad Rokytnou\1_ori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"/>
            <a:ext cx="9144000" cy="4757654"/>
          </a:xfrm>
          <a:prstGeom prst="rect">
            <a:avLst/>
          </a:prstGeom>
          <a:noFill/>
        </p:spPr>
      </p:pic>
      <p:pic>
        <p:nvPicPr>
          <p:cNvPr id="19461" name="Picture 5" descr="I:\kraj vysočina\Zďár nad Sázavou\Stehovani-Žďár nad Sázavou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10"/>
            <a:ext cx="9144000" cy="47684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630793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luxfon.com/images/201203/luxfon.com_103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www.kr-vysocina.cz/znak-kraje-</a:t>
            </a:r>
            <a:r>
              <a:rPr lang="cs-CZ" sz="1400" dirty="0" err="1" smtClean="0">
                <a:hlinkClick r:id="rId3"/>
              </a:rPr>
              <a:t>vysocina</a:t>
            </a:r>
            <a:r>
              <a:rPr lang="cs-CZ" sz="1400" dirty="0" smtClean="0">
                <a:hlinkClick r:id="rId3"/>
              </a:rPr>
              <a:t>/d-4000095</a:t>
            </a:r>
            <a:r>
              <a:rPr lang="cs-CZ" sz="1400" dirty="0" smtClean="0"/>
              <a:t>, citováno 19.5.2015</a:t>
            </a:r>
          </a:p>
          <a:p>
            <a:pPr marL="0" indent="0">
              <a:buNone/>
            </a:pPr>
            <a:r>
              <a:rPr lang="cs-CZ" sz="140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www.hotelgaudeamus.cz/aktivity.html</a:t>
            </a:r>
            <a:r>
              <a:rPr lang="cs-CZ" sz="1400" dirty="0"/>
              <a:t>, citováno dne </a:t>
            </a:r>
            <a:r>
              <a:rPr lang="cs-CZ" sz="1400" dirty="0" smtClean="0"/>
              <a:t>19.5.2015</a:t>
            </a:r>
          </a:p>
          <a:p>
            <a:pPr marL="0" indent="0">
              <a:buNone/>
            </a:pPr>
            <a:r>
              <a:rPr lang="cs-CZ" sz="1400" dirty="0" smtClean="0">
                <a:hlinkClick r:id="rId5"/>
              </a:rPr>
              <a:t>www.boschservice.cz</a:t>
            </a:r>
            <a:r>
              <a:rPr lang="cs-CZ" sz="1400" dirty="0" smtClean="0"/>
              <a:t>, </a:t>
            </a:r>
            <a:r>
              <a:rPr lang="cs-CZ" sz="1400" dirty="0"/>
              <a:t>citováno dne </a:t>
            </a:r>
            <a:r>
              <a:rPr lang="cs-CZ" sz="1400" dirty="0" smtClean="0"/>
              <a:t>19.5.2015</a:t>
            </a:r>
          </a:p>
          <a:p>
            <a:pPr marL="0" indent="0">
              <a:buNone/>
            </a:pPr>
            <a:r>
              <a:rPr lang="cs-CZ" sz="1400" dirty="0" smtClean="0">
                <a:hlinkClick r:id="rId6"/>
              </a:rPr>
              <a:t>www.zelen.cz</a:t>
            </a:r>
            <a:r>
              <a:rPr lang="cs-CZ" sz="1400" dirty="0"/>
              <a:t>, citováno dne </a:t>
            </a:r>
            <a:r>
              <a:rPr lang="cs-CZ" sz="1400" dirty="0" smtClean="0"/>
              <a:t>19.5.2015</a:t>
            </a:r>
          </a:p>
          <a:p>
            <a:pPr marL="0" indent="0">
              <a:buNone/>
            </a:pPr>
            <a:r>
              <a:rPr lang="cs-CZ" sz="1400" dirty="0" smtClean="0">
                <a:hlinkClick r:id="rId7"/>
              </a:rPr>
              <a:t>http://czechrepublic.wikispaces.com/%C5%BD%C4%8F%C3%A1r+nad+S%C3%A1zavou</a:t>
            </a:r>
            <a:r>
              <a:rPr lang="cs-CZ" sz="1400" dirty="0" smtClean="0"/>
              <a:t>, citováno dne 19.5.2015</a:t>
            </a:r>
          </a:p>
          <a:p>
            <a:pPr marL="0" indent="0">
              <a:buNone/>
            </a:pPr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meskadlo.cz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vylety.html</a:t>
            </a:r>
            <a:r>
              <a:rPr lang="cs-CZ" sz="1400" dirty="0" smtClean="0"/>
              <a:t>, citováno dne 19.5.2015</a:t>
            </a:r>
          </a:p>
          <a:p>
            <a:pPr marL="0" indent="0">
              <a:buNone/>
            </a:pPr>
            <a:r>
              <a:rPr lang="cs-CZ" sz="1400" dirty="0" smtClean="0">
                <a:hlinkClick r:id="rId9"/>
              </a:rPr>
              <a:t>http://ct-akvarius.webnode.cz/news/reka-dyje/</a:t>
            </a:r>
            <a:r>
              <a:rPr lang="cs-CZ" sz="1400" dirty="0" smtClean="0"/>
              <a:t>, citováno dne 19.5.2015</a:t>
            </a:r>
          </a:p>
          <a:p>
            <a:pPr marL="0" indent="0">
              <a:buNone/>
            </a:pPr>
            <a:r>
              <a:rPr lang="cs-CZ" sz="1400" dirty="0" smtClean="0">
                <a:hlinkClick r:id="rId10"/>
              </a:rPr>
              <a:t>http://ct-akvarius.webnode.cz/news/reka-sazava/</a:t>
            </a:r>
            <a:r>
              <a:rPr lang="cs-CZ" sz="1400" dirty="0" smtClean="0"/>
              <a:t>, citováno dne 19.5.2015</a:t>
            </a:r>
          </a:p>
          <a:p>
            <a:pPr marL="0" indent="0">
              <a:buNone/>
            </a:pPr>
            <a:r>
              <a:rPr lang="cs-CZ" sz="1400" dirty="0" smtClean="0">
                <a:hlinkClick r:id="rId11"/>
              </a:rPr>
              <a:t>http://www.hajduch.</a:t>
            </a:r>
            <a:r>
              <a:rPr lang="cs-CZ" sz="1400" dirty="0" err="1" smtClean="0">
                <a:hlinkClick r:id="rId11"/>
              </a:rPr>
              <a:t>net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cesko</a:t>
            </a:r>
            <a:r>
              <a:rPr lang="cs-CZ" sz="1400" dirty="0" smtClean="0">
                <a:hlinkClick r:id="rId11"/>
              </a:rPr>
              <a:t>/kraj-</a:t>
            </a:r>
            <a:r>
              <a:rPr lang="cs-CZ" sz="1400" dirty="0" err="1" smtClean="0">
                <a:hlinkClick r:id="rId11"/>
              </a:rPr>
              <a:t>vysocina</a:t>
            </a:r>
            <a:r>
              <a:rPr lang="cs-CZ" sz="1400" dirty="0" smtClean="0"/>
              <a:t>, citováno dne 19.5.2015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1258370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09817a5c2e743fd2df9e98b0e3665536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ada4439b1a6c469911ceee3971aaae4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4F1D148-2819-4E02-B424-CEC0DD9643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</TotalTime>
  <Words>281</Words>
  <Application>Microsoft Office PowerPoint</Application>
  <PresentationFormat>Předvádění na obrazovce (16:9)</PresentationFormat>
  <Paragraphs>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10</vt:i4>
      </vt:variant>
      <vt:variant>
        <vt:lpstr>Nadpisy snímků</vt:lpstr>
      </vt:variant>
      <vt:variant>
        <vt:i4>13</vt:i4>
      </vt:variant>
    </vt:vector>
  </HeadingPairs>
  <TitlesOfParts>
    <vt:vector size="23" baseType="lpstr">
      <vt:lpstr>boxed_powerpoint_16x9_2012-08</vt:lpstr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6_Motiv sady Office</vt:lpstr>
      <vt:lpstr>7_Motiv sady Office</vt:lpstr>
      <vt:lpstr>8_Motiv sady Office</vt:lpstr>
      <vt:lpstr>  Dotkněte se inovací CZ.1.07/1.3.00/51.0024  </vt:lpstr>
      <vt:lpstr>Snímek 2</vt:lpstr>
      <vt:lpstr>Snímek 3</vt:lpstr>
      <vt:lpstr>Metodický pokyn</vt:lpstr>
      <vt:lpstr>Kraj Vysočina</vt:lpstr>
      <vt:lpstr>Kraj Vysočina</vt:lpstr>
      <vt:lpstr>Povrch</vt:lpstr>
      <vt:lpstr>Vodstvo</vt:lpstr>
      <vt:lpstr>Obyvatelstvo</vt:lpstr>
      <vt:lpstr>Hospodářství</vt:lpstr>
      <vt:lpstr>Průmysl</vt:lpstr>
      <vt:lpstr>Památky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24</cp:revision>
  <dcterms:created xsi:type="dcterms:W3CDTF">2014-10-07T08:27:59Z</dcterms:created>
  <dcterms:modified xsi:type="dcterms:W3CDTF">2015-09-14T13:32:47Z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