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756" autoAdjust="0"/>
  </p:normalViewPr>
  <p:slideViewPr>
    <p:cSldViewPr>
      <p:cViewPr varScale="1">
        <p:scale>
          <a:sx n="93" d="100"/>
          <a:sy n="93" d="100"/>
        </p:scale>
        <p:origin x="-4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FAFE-CA5F-4734-8BF8-2C075112051F}" type="datetimeFigureOut">
              <a:rPr lang="cs-CZ" smtClean="0"/>
              <a:pPr/>
              <a:t>27.2.2016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54D0EF-C0BD-486F-979F-2C35B6AA26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54D0EF-C0BD-486F-979F-2C35B6AA26C4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27.2.2016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27.2.2016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27.2.2016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27.2.2016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27.2.2016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27.2.2016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27.2.2016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27.2.2016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27.2.2016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27.2.2016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27.2.2016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1">
          <a:blip r:embed="rId13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27.2.2016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pektrumzdravi.cz/w/spektrumzdravi/cache/yin-a-yang_1600x900ms.jpg" TargetMode="External"/><Relationship Id="rId2" Type="http://schemas.openxmlformats.org/officeDocument/2006/relationships/hyperlink" Target="https://cs.wikipedia.org/wiki/Taoismu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japonstina.blog.cz/0611/3" TargetMode="External"/><Relationship Id="rId4" Type="http://schemas.openxmlformats.org/officeDocument/2006/relationships/hyperlink" Target="http://www.misantropovaknihovna.estranky.cz/clanky/lao-c----citaty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87624" y="836712"/>
            <a:ext cx="6692280" cy="1584176"/>
          </a:xfr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8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TAOISMUS</a:t>
            </a:r>
            <a:endParaRPr lang="cs-CZ" sz="8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5105400"/>
            <a:ext cx="6400800" cy="1752600"/>
          </a:xfrm>
          <a:noFill/>
        </p:spPr>
        <p:txBody>
          <a:bodyPr/>
          <a:lstStyle/>
          <a:p>
            <a:r>
              <a:rPr lang="cs-CZ" dirty="0" smtClean="0"/>
              <a:t>Emma Bruniková</a:t>
            </a: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Čínské lidové náboženství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Prvky magie a alchymie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Uctívá mnoho bohů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bg1"/>
                </a:solidFill>
              </a:rPr>
              <a:t>PRINCIP</a:t>
            </a:r>
            <a:endParaRPr lang="cs-CZ" sz="6000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  <a:noFill/>
        </p:spPr>
        <p:txBody>
          <a:bodyPr/>
          <a:lstStyle/>
          <a:p>
            <a:pPr>
              <a:buNone/>
            </a:pPr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Stálost neexistuje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Detail nelze oddělit od celku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Celek nelze oddělit od detailu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Protiklady harmonizují krajnosti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Svět je v neustálém pohybu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bg1"/>
                </a:solidFill>
              </a:rPr>
              <a:t>ZNAKY</a:t>
            </a:r>
            <a:endParaRPr lang="cs-CZ" sz="6000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Jing a Jang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Tao (cesta)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" name="Obrázek 3" descr="taoismus_cinsky_znak_630x6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-3636912" y="3068960"/>
            <a:ext cx="3216399" cy="3446142"/>
          </a:xfrm>
          <a:prstGeom prst="rect">
            <a:avLst/>
          </a:prstGeom>
        </p:spPr>
      </p:pic>
      <p:pic>
        <p:nvPicPr>
          <p:cNvPr id="6" name="Obrázek 5" descr="jin-jan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ltGray">
          <a:xfrm>
            <a:off x="9612560" y="3068960"/>
            <a:ext cx="3361313" cy="33613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04046E-6 L -0.51181 -0.0104 " pathEditMode="relative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-2.48555E-6 L 0.46858 0.0106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bg1"/>
                </a:solidFill>
              </a:rPr>
              <a:t>BOHOVÉ</a:t>
            </a:r>
            <a:endParaRPr lang="cs-CZ" sz="6000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Lao-c‘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3 čistoty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8 nesmrtelných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6" name="Obrázek 5" descr="lao-c-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52520" y="1916832"/>
            <a:ext cx="2791941" cy="4454558"/>
          </a:xfrm>
          <a:prstGeom prst="rect">
            <a:avLst/>
          </a:prstGeom>
        </p:spPr>
      </p:pic>
      <p:pic>
        <p:nvPicPr>
          <p:cNvPr id="7" name="Obrázek 6" descr="lao0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484784" y="2780928"/>
            <a:ext cx="2160240" cy="23474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L -0.53559 2.22222E-6 " pathEditMode="relative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11111E-6 -7.40741E-6 L 0.40174 -7.40741E-6 " pathEditMode="relative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6700" dirty="0" smtClean="0">
                <a:solidFill>
                  <a:schemeClr val="bg1"/>
                </a:solidFill>
              </a:rPr>
              <a:t>Tao te-ťing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Kniha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Lao-c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Tao-ťing – Kniha o tao (cestě)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Te-ťing – Kniha o principu te (ctnosti)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pic>
        <p:nvPicPr>
          <p:cNvPr id="4" name="Obrázek 3" descr="stažený soubo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68544" y="3933056"/>
            <a:ext cx="1956048" cy="27506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7.40741E-6 L -0.38576 7.40741E-6 " pathEditMode="relative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PORTÁLY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Google obrázky</a:t>
            </a:r>
          </a:p>
          <a:p>
            <a:r>
              <a:rPr lang="cs-CZ" dirty="0" err="1" smtClean="0">
                <a:solidFill>
                  <a:schemeClr val="bg1"/>
                </a:solidFill>
              </a:rPr>
              <a:t>wikipedia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" name="Obrázek 3" descr="2000px-Wikipedia-logo-v2-en.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56576" y="1700808"/>
            <a:ext cx="2808312" cy="32239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96296E-6 L -0.56684 -2.96296E-6 " pathEditMode="relative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468560" y="274638"/>
            <a:ext cx="9155360" cy="2002234"/>
          </a:xfrm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bg1"/>
                </a:solidFill>
              </a:rPr>
              <a:t>DĚKUJI ZA POZORNOST</a:t>
            </a:r>
            <a:endParaRPr lang="cs-CZ" sz="6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Obrázky: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hlinkClick r:id="rId2"/>
              </a:rPr>
              <a:t>https://cs.wikipedia.org/wiki/Taoismus#/</a:t>
            </a:r>
            <a:r>
              <a:rPr lang="cs-CZ" sz="1800" dirty="0" smtClean="0">
                <a:hlinkClick r:id="rId2"/>
              </a:rPr>
              <a:t>media/File:Dao4.PNG</a:t>
            </a:r>
            <a:endParaRPr lang="cs-CZ" sz="1800" dirty="0" smtClean="0"/>
          </a:p>
          <a:p>
            <a:r>
              <a:rPr lang="cs-CZ" sz="1800" dirty="0" smtClean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www.</a:t>
            </a:r>
            <a:r>
              <a:rPr lang="cs-CZ" sz="1800" dirty="0" err="1" smtClean="0">
                <a:hlinkClick r:id="rId3"/>
              </a:rPr>
              <a:t>spektrumzdravi.cz</a:t>
            </a:r>
            <a:r>
              <a:rPr lang="cs-CZ" sz="1800" dirty="0" smtClean="0">
                <a:hlinkClick r:id="rId3"/>
              </a:rPr>
              <a:t>/w/</a:t>
            </a:r>
            <a:r>
              <a:rPr lang="cs-CZ" sz="1800" dirty="0" err="1" smtClean="0">
                <a:hlinkClick r:id="rId3"/>
              </a:rPr>
              <a:t>spektrumzdravi</a:t>
            </a:r>
            <a:r>
              <a:rPr lang="cs-CZ" sz="1800" dirty="0" smtClean="0">
                <a:hlinkClick r:id="rId3"/>
              </a:rPr>
              <a:t>/</a:t>
            </a:r>
            <a:r>
              <a:rPr lang="cs-CZ" sz="1800" dirty="0" err="1" smtClean="0">
                <a:hlinkClick r:id="rId3"/>
              </a:rPr>
              <a:t>cache</a:t>
            </a:r>
            <a:r>
              <a:rPr lang="cs-CZ" sz="1800" dirty="0" smtClean="0">
                <a:hlinkClick r:id="rId3"/>
              </a:rPr>
              <a:t>/</a:t>
            </a:r>
            <a:r>
              <a:rPr lang="cs-CZ" sz="1800" dirty="0" err="1" smtClean="0">
                <a:hlinkClick r:id="rId3"/>
              </a:rPr>
              <a:t>yin</a:t>
            </a:r>
            <a:r>
              <a:rPr lang="cs-CZ" sz="1800" dirty="0" smtClean="0">
                <a:hlinkClick r:id="rId3"/>
              </a:rPr>
              <a:t>-a-</a:t>
            </a:r>
            <a:r>
              <a:rPr lang="cs-CZ" sz="1800" dirty="0" err="1" smtClean="0">
                <a:hlinkClick r:id="rId3"/>
              </a:rPr>
              <a:t>yang</a:t>
            </a:r>
            <a:r>
              <a:rPr lang="cs-CZ" sz="1800" dirty="0" smtClean="0">
                <a:hlinkClick r:id="rId3"/>
              </a:rPr>
              <a:t>_1600x900ms.jpg</a:t>
            </a:r>
            <a:endParaRPr lang="cs-CZ" sz="1800" dirty="0" smtClean="0"/>
          </a:p>
          <a:p>
            <a:r>
              <a:rPr lang="cs-CZ" sz="1800" dirty="0" smtClean="0">
                <a:hlinkClick r:id="rId4"/>
              </a:rPr>
              <a:t>http://www.</a:t>
            </a:r>
            <a:r>
              <a:rPr lang="cs-CZ" sz="1800" dirty="0" err="1" smtClean="0">
                <a:hlinkClick r:id="rId4"/>
              </a:rPr>
              <a:t>misantropovaknihovna.estranky.cz</a:t>
            </a:r>
            <a:r>
              <a:rPr lang="cs-CZ" sz="1800" dirty="0" smtClean="0">
                <a:hlinkClick r:id="rId4"/>
              </a:rPr>
              <a:t>/</a:t>
            </a:r>
            <a:r>
              <a:rPr lang="cs-CZ" sz="1800" dirty="0" err="1" smtClean="0">
                <a:hlinkClick r:id="rId4"/>
              </a:rPr>
              <a:t>clanky</a:t>
            </a:r>
            <a:r>
              <a:rPr lang="cs-CZ" sz="1800" dirty="0" smtClean="0">
                <a:hlinkClick r:id="rId4"/>
              </a:rPr>
              <a:t>/</a:t>
            </a:r>
            <a:r>
              <a:rPr lang="cs-CZ" sz="1800" dirty="0" err="1" smtClean="0">
                <a:hlinkClick r:id="rId4"/>
              </a:rPr>
              <a:t>lao</a:t>
            </a:r>
            <a:r>
              <a:rPr lang="cs-CZ" sz="1800" dirty="0" smtClean="0">
                <a:hlinkClick r:id="rId4"/>
              </a:rPr>
              <a:t>-c----</a:t>
            </a:r>
            <a:r>
              <a:rPr lang="cs-CZ" sz="1800" dirty="0" err="1" smtClean="0">
                <a:hlinkClick r:id="rId4"/>
              </a:rPr>
              <a:t>citaty.html</a:t>
            </a:r>
            <a:endParaRPr lang="cs-CZ" sz="1800" dirty="0" smtClean="0"/>
          </a:p>
          <a:p>
            <a:r>
              <a:rPr lang="cs-CZ" sz="1800" smtClean="0">
                <a:hlinkClick r:id="rId5"/>
              </a:rPr>
              <a:t>http</a:t>
            </a:r>
            <a:r>
              <a:rPr lang="cs-CZ" sz="1800" smtClean="0">
                <a:hlinkClick r:id="rId5"/>
              </a:rPr>
              <a:t>://</a:t>
            </a:r>
            <a:r>
              <a:rPr lang="cs-CZ" sz="1800" smtClean="0">
                <a:hlinkClick r:id="rId5"/>
              </a:rPr>
              <a:t>japonstina.blog.cz/0611/3</a:t>
            </a:r>
            <a:endParaRPr lang="cs-CZ" sz="180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1502</TotalTime>
  <Words>96</Words>
  <Application>Microsoft Office PowerPoint</Application>
  <PresentationFormat>Předvádění na obrazovce (4:3)</PresentationFormat>
  <Paragraphs>35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TAOISMUS</vt:lpstr>
      <vt:lpstr>Snímek 2</vt:lpstr>
      <vt:lpstr>PRINCIP</vt:lpstr>
      <vt:lpstr>ZNAKY</vt:lpstr>
      <vt:lpstr>BOHOVÉ</vt:lpstr>
      <vt:lpstr>Tao te-ťing </vt:lpstr>
      <vt:lpstr>PORTÁLY</vt:lpstr>
      <vt:lpstr>DĚKUJI ZA POZORNOST</vt:lpstr>
      <vt:lpstr>Obrázky: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TAOISMUS</dc:title>
  <dc:creator>Emma a Sára</dc:creator>
  <cp:lastModifiedBy>Dum</cp:lastModifiedBy>
  <cp:revision>17</cp:revision>
  <dcterms:created xsi:type="dcterms:W3CDTF">2015-12-10T13:27:24Z</dcterms:created>
  <dcterms:modified xsi:type="dcterms:W3CDTF">2016-02-27T15:50:39Z</dcterms:modified>
</cp:coreProperties>
</file>