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A9ED044-61B7-497C-B133-0DF6C8674DBD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4F55A00-0B8B-4BC8-A143-4C4B85D4DA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5000" b="1" dirty="0" smtClean="0">
                <a:solidFill>
                  <a:schemeClr val="tx1"/>
                </a:solidFill>
              </a:rPr>
              <a:t>Fantazie</a:t>
            </a:r>
            <a:endParaRPr lang="cs-CZ" sz="5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500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</a:rPr>
              <a:t>Její </a:t>
            </a:r>
            <a:r>
              <a:rPr lang="cs-CZ" sz="2500" b="1" dirty="0" smtClean="0">
                <a:solidFill>
                  <a:schemeClr val="tx1"/>
                </a:solidFill>
              </a:rPr>
              <a:t>význam</a:t>
            </a:r>
            <a:endParaRPr lang="cs-CZ" sz="25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3300"/>
              </a:buClr>
            </a:pPr>
            <a:r>
              <a:rPr lang="cs-CZ" b="1" dirty="0" smtClean="0">
                <a:solidFill>
                  <a:schemeClr val="tx1"/>
                </a:solidFill>
              </a:rPr>
              <a:t>obrazotvornost, představivost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Clr>
                <a:srgbClr val="003300"/>
              </a:buClr>
            </a:pPr>
            <a:r>
              <a:rPr lang="cs-CZ" b="1" dirty="0" smtClean="0">
                <a:solidFill>
                  <a:schemeClr val="tx1"/>
                </a:solidFill>
              </a:rPr>
              <a:t>Může to být i blouznivý nápad nebo smyšlenka a nebo výmysl</a:t>
            </a:r>
            <a:r>
              <a:rPr lang="cs-CZ" b="1" dirty="0">
                <a:solidFill>
                  <a:schemeClr val="tx1"/>
                </a:solidFill>
              </a:rPr>
              <a:t/>
            </a:r>
            <a:br>
              <a:rPr lang="cs-CZ" b="1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101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  <a:latin typeface="Bookman Old Style" pitchFamily="18" charset="0"/>
              </a:rPr>
              <a:t>Jak se projevuje?</a:t>
            </a:r>
            <a:endParaRPr lang="cs-CZ" sz="2500" b="1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Napiš do </a:t>
            </a:r>
            <a:r>
              <a:rPr lang="cs-CZ" dirty="0" smtClean="0">
                <a:solidFill>
                  <a:schemeClr val="tx1"/>
                </a:solidFill>
              </a:rPr>
              <a:t>sešitu, </a:t>
            </a:r>
            <a:r>
              <a:rPr lang="cs-CZ" dirty="0" smtClean="0">
                <a:solidFill>
                  <a:schemeClr val="tx1"/>
                </a:solidFill>
              </a:rPr>
              <a:t>jak </a:t>
            </a:r>
            <a:r>
              <a:rPr lang="cs-CZ" dirty="0" smtClean="0">
                <a:solidFill>
                  <a:schemeClr val="tx1"/>
                </a:solidFill>
              </a:rPr>
              <a:t>fantazii </a:t>
            </a:r>
            <a:r>
              <a:rPr lang="cs-CZ" dirty="0" smtClean="0">
                <a:solidFill>
                  <a:schemeClr val="tx1"/>
                </a:solidFill>
              </a:rPr>
              <a:t>můžeme projevit.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Můžeme ji projevit ve snech, v kreslení, malování, ve vyprávění příběhů, ….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082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TM02455596[[fn=Jaro]]</Template>
  <TotalTime>21</TotalTime>
  <Words>46</Words>
  <Application>Microsoft Office PowerPoint</Application>
  <PresentationFormat>Předvádění na obrazovce (4:3)</PresentationFormat>
  <Paragraphs>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Spring</vt:lpstr>
      <vt:lpstr>Fantazie</vt:lpstr>
      <vt:lpstr>Její význam</vt:lpstr>
      <vt:lpstr>Jak se projevuje?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filip19062002*</dc:creator>
  <cp:lastModifiedBy>Dum</cp:lastModifiedBy>
  <cp:revision>4</cp:revision>
  <dcterms:created xsi:type="dcterms:W3CDTF">2016-04-02T08:21:11Z</dcterms:created>
  <dcterms:modified xsi:type="dcterms:W3CDTF">2016-04-09T17:00:54Z</dcterms:modified>
</cp:coreProperties>
</file>