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9900"/>
    <a:srgbClr val="FF3300"/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894" y="-5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>
                <a:gd name="T0" fmla="*/ 5758 w 5740"/>
                <a:gd name="T1" fmla="*/ 1632 h 4316"/>
                <a:gd name="T2" fmla="*/ 0 w 5740"/>
                <a:gd name="T3" fmla="*/ 1632 h 4316"/>
                <a:gd name="T4" fmla="*/ 0 w 5740"/>
                <a:gd name="T5" fmla="*/ 0 h 4316"/>
                <a:gd name="T6" fmla="*/ 5758 w 5740"/>
                <a:gd name="T7" fmla="*/ 0 h 4316"/>
                <a:gd name="T8" fmla="*/ 5758 w 5740"/>
                <a:gd name="T9" fmla="*/ 1632 h 4316"/>
                <a:gd name="T10" fmla="*/ 5758 w 5740"/>
                <a:gd name="T11" fmla="*/ 1632 h 43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57" name="Oval 5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8" name="Oval 6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9" name="Oval 7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0" name="Oval 8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1" name="Oval 9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2" name="Freeform 10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>
                  <a:gd name="T0" fmla="*/ 376 w 382"/>
                  <a:gd name="T1" fmla="*/ 12 h 161"/>
                  <a:gd name="T2" fmla="*/ 257 w 382"/>
                  <a:gd name="T3" fmla="*/ 24 h 161"/>
                  <a:gd name="T4" fmla="*/ 149 w 382"/>
                  <a:gd name="T5" fmla="*/ 54 h 161"/>
                  <a:gd name="T6" fmla="*/ 101 w 382"/>
                  <a:gd name="T7" fmla="*/ 77 h 161"/>
                  <a:gd name="T8" fmla="*/ 59 w 382"/>
                  <a:gd name="T9" fmla="*/ 101 h 161"/>
                  <a:gd name="T10" fmla="*/ 24 w 382"/>
                  <a:gd name="T11" fmla="*/ 131 h 161"/>
                  <a:gd name="T12" fmla="*/ 0 w 382"/>
                  <a:gd name="T13" fmla="*/ 161 h 161"/>
                  <a:gd name="T14" fmla="*/ 0 w 382"/>
                  <a:gd name="T15" fmla="*/ 137 h 161"/>
                  <a:gd name="T16" fmla="*/ 29 w 382"/>
                  <a:gd name="T17" fmla="*/ 107 h 161"/>
                  <a:gd name="T18" fmla="*/ 65 w 382"/>
                  <a:gd name="T19" fmla="*/ 83 h 161"/>
                  <a:gd name="T20" fmla="*/ 155 w 382"/>
                  <a:gd name="T21" fmla="*/ 36 h 161"/>
                  <a:gd name="T22" fmla="*/ 257 w 382"/>
                  <a:gd name="T23" fmla="*/ 12 h 161"/>
                  <a:gd name="T24" fmla="*/ 376 w 382"/>
                  <a:gd name="T25" fmla="*/ 0 h 161"/>
                  <a:gd name="T26" fmla="*/ 376 w 382"/>
                  <a:gd name="T27" fmla="*/ 0 h 161"/>
                  <a:gd name="T28" fmla="*/ 382 w 382"/>
                  <a:gd name="T29" fmla="*/ 0 h 161"/>
                  <a:gd name="T30" fmla="*/ 382 w 382"/>
                  <a:gd name="T31" fmla="*/ 12 h 161"/>
                  <a:gd name="T32" fmla="*/ 376 w 382"/>
                  <a:gd name="T33" fmla="*/ 12 h 161"/>
                  <a:gd name="T34" fmla="*/ 376 w 382"/>
                  <a:gd name="T35" fmla="*/ 12 h 161"/>
                  <a:gd name="T36" fmla="*/ 376 w 382"/>
                  <a:gd name="T37" fmla="*/ 12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3" name="Freeform 11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>
                  <a:gd name="T0" fmla="*/ 257 w 443"/>
                  <a:gd name="T1" fmla="*/ 54 h 66"/>
                  <a:gd name="T2" fmla="*/ 353 w 443"/>
                  <a:gd name="T3" fmla="*/ 48 h 66"/>
                  <a:gd name="T4" fmla="*/ 443 w 443"/>
                  <a:gd name="T5" fmla="*/ 24 h 66"/>
                  <a:gd name="T6" fmla="*/ 443 w 443"/>
                  <a:gd name="T7" fmla="*/ 36 h 66"/>
                  <a:gd name="T8" fmla="*/ 353 w 443"/>
                  <a:gd name="T9" fmla="*/ 60 h 66"/>
                  <a:gd name="T10" fmla="*/ 257 w 443"/>
                  <a:gd name="T11" fmla="*/ 66 h 66"/>
                  <a:gd name="T12" fmla="*/ 186 w 443"/>
                  <a:gd name="T13" fmla="*/ 60 h 66"/>
                  <a:gd name="T14" fmla="*/ 120 w 443"/>
                  <a:gd name="T15" fmla="*/ 48 h 66"/>
                  <a:gd name="T16" fmla="*/ 60 w 443"/>
                  <a:gd name="T17" fmla="*/ 36 h 66"/>
                  <a:gd name="T18" fmla="*/ 0 w 443"/>
                  <a:gd name="T19" fmla="*/ 12 h 66"/>
                  <a:gd name="T20" fmla="*/ 0 w 443"/>
                  <a:gd name="T21" fmla="*/ 0 h 66"/>
                  <a:gd name="T22" fmla="*/ 54 w 443"/>
                  <a:gd name="T23" fmla="*/ 24 h 66"/>
                  <a:gd name="T24" fmla="*/ 120 w 443"/>
                  <a:gd name="T25" fmla="*/ 36 h 66"/>
                  <a:gd name="T26" fmla="*/ 186 w 443"/>
                  <a:gd name="T27" fmla="*/ 48 h 66"/>
                  <a:gd name="T28" fmla="*/ 257 w 443"/>
                  <a:gd name="T29" fmla="*/ 54 h 66"/>
                  <a:gd name="T30" fmla="*/ 257 w 443"/>
                  <a:gd name="T31" fmla="*/ 54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4" name="Freeform 12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>
                  <a:gd name="T0" fmla="*/ 12 w 89"/>
                  <a:gd name="T1" fmla="*/ 66 h 216"/>
                  <a:gd name="T2" fmla="*/ 18 w 89"/>
                  <a:gd name="T3" fmla="*/ 108 h 216"/>
                  <a:gd name="T4" fmla="*/ 36 w 89"/>
                  <a:gd name="T5" fmla="*/ 144 h 216"/>
                  <a:gd name="T6" fmla="*/ 60 w 89"/>
                  <a:gd name="T7" fmla="*/ 180 h 216"/>
                  <a:gd name="T8" fmla="*/ 89 w 89"/>
                  <a:gd name="T9" fmla="*/ 216 h 216"/>
                  <a:gd name="T10" fmla="*/ 72 w 89"/>
                  <a:gd name="T11" fmla="*/ 216 h 216"/>
                  <a:gd name="T12" fmla="*/ 42 w 89"/>
                  <a:gd name="T13" fmla="*/ 180 h 216"/>
                  <a:gd name="T14" fmla="*/ 18 w 89"/>
                  <a:gd name="T15" fmla="*/ 144 h 216"/>
                  <a:gd name="T16" fmla="*/ 6 w 89"/>
                  <a:gd name="T17" fmla="*/ 108 h 216"/>
                  <a:gd name="T18" fmla="*/ 0 w 89"/>
                  <a:gd name="T19" fmla="*/ 66 h 216"/>
                  <a:gd name="T20" fmla="*/ 0 w 89"/>
                  <a:gd name="T21" fmla="*/ 30 h 216"/>
                  <a:gd name="T22" fmla="*/ 12 w 89"/>
                  <a:gd name="T23" fmla="*/ 0 h 216"/>
                  <a:gd name="T24" fmla="*/ 30 w 89"/>
                  <a:gd name="T25" fmla="*/ 0 h 216"/>
                  <a:gd name="T26" fmla="*/ 18 w 89"/>
                  <a:gd name="T27" fmla="*/ 30 h 216"/>
                  <a:gd name="T28" fmla="*/ 12 w 89"/>
                  <a:gd name="T29" fmla="*/ 66 h 216"/>
                  <a:gd name="T30" fmla="*/ 12 w 89"/>
                  <a:gd name="T31" fmla="*/ 66 h 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5" name="Freeform 13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>
                  <a:gd name="T0" fmla="*/ 382 w 747"/>
                  <a:gd name="T1" fmla="*/ 443 h 461"/>
                  <a:gd name="T2" fmla="*/ 311 w 747"/>
                  <a:gd name="T3" fmla="*/ 437 h 461"/>
                  <a:gd name="T4" fmla="*/ 245 w 747"/>
                  <a:gd name="T5" fmla="*/ 425 h 461"/>
                  <a:gd name="T6" fmla="*/ 185 w 747"/>
                  <a:gd name="T7" fmla="*/ 407 h 461"/>
                  <a:gd name="T8" fmla="*/ 131 w 747"/>
                  <a:gd name="T9" fmla="*/ 383 h 461"/>
                  <a:gd name="T10" fmla="*/ 83 w 747"/>
                  <a:gd name="T11" fmla="*/ 347 h 461"/>
                  <a:gd name="T12" fmla="*/ 53 w 747"/>
                  <a:gd name="T13" fmla="*/ 311 h 461"/>
                  <a:gd name="T14" fmla="*/ 30 w 747"/>
                  <a:gd name="T15" fmla="*/ 269 h 461"/>
                  <a:gd name="T16" fmla="*/ 24 w 747"/>
                  <a:gd name="T17" fmla="*/ 227 h 461"/>
                  <a:gd name="T18" fmla="*/ 30 w 747"/>
                  <a:gd name="T19" fmla="*/ 185 h 461"/>
                  <a:gd name="T20" fmla="*/ 53 w 747"/>
                  <a:gd name="T21" fmla="*/ 143 h 461"/>
                  <a:gd name="T22" fmla="*/ 83 w 747"/>
                  <a:gd name="T23" fmla="*/ 107 h 461"/>
                  <a:gd name="T24" fmla="*/ 131 w 747"/>
                  <a:gd name="T25" fmla="*/ 77 h 461"/>
                  <a:gd name="T26" fmla="*/ 185 w 747"/>
                  <a:gd name="T27" fmla="*/ 47 h 461"/>
                  <a:gd name="T28" fmla="*/ 245 w 747"/>
                  <a:gd name="T29" fmla="*/ 30 h 461"/>
                  <a:gd name="T30" fmla="*/ 311 w 747"/>
                  <a:gd name="T31" fmla="*/ 18 h 461"/>
                  <a:gd name="T32" fmla="*/ 382 w 747"/>
                  <a:gd name="T33" fmla="*/ 12 h 461"/>
                  <a:gd name="T34" fmla="*/ 478 w 747"/>
                  <a:gd name="T35" fmla="*/ 18 h 461"/>
                  <a:gd name="T36" fmla="*/ 562 w 747"/>
                  <a:gd name="T37" fmla="*/ 41 h 461"/>
                  <a:gd name="T38" fmla="*/ 562 w 747"/>
                  <a:gd name="T39" fmla="*/ 36 h 461"/>
                  <a:gd name="T40" fmla="*/ 562 w 747"/>
                  <a:gd name="T41" fmla="*/ 30 h 461"/>
                  <a:gd name="T42" fmla="*/ 478 w 747"/>
                  <a:gd name="T43" fmla="*/ 6 h 461"/>
                  <a:gd name="T44" fmla="*/ 382 w 747"/>
                  <a:gd name="T45" fmla="*/ 0 h 461"/>
                  <a:gd name="T46" fmla="*/ 305 w 747"/>
                  <a:gd name="T47" fmla="*/ 6 h 461"/>
                  <a:gd name="T48" fmla="*/ 233 w 747"/>
                  <a:gd name="T49" fmla="*/ 18 h 461"/>
                  <a:gd name="T50" fmla="*/ 167 w 747"/>
                  <a:gd name="T51" fmla="*/ 41 h 461"/>
                  <a:gd name="T52" fmla="*/ 113 w 747"/>
                  <a:gd name="T53" fmla="*/ 65 h 461"/>
                  <a:gd name="T54" fmla="*/ 65 w 747"/>
                  <a:gd name="T55" fmla="*/ 101 h 461"/>
                  <a:gd name="T56" fmla="*/ 30 w 747"/>
                  <a:gd name="T57" fmla="*/ 137 h 461"/>
                  <a:gd name="T58" fmla="*/ 6 w 747"/>
                  <a:gd name="T59" fmla="*/ 179 h 461"/>
                  <a:gd name="T60" fmla="*/ 0 w 747"/>
                  <a:gd name="T61" fmla="*/ 227 h 461"/>
                  <a:gd name="T62" fmla="*/ 6 w 747"/>
                  <a:gd name="T63" fmla="*/ 275 h 461"/>
                  <a:gd name="T64" fmla="*/ 30 w 747"/>
                  <a:gd name="T65" fmla="*/ 317 h 461"/>
                  <a:gd name="T66" fmla="*/ 65 w 747"/>
                  <a:gd name="T67" fmla="*/ 359 h 461"/>
                  <a:gd name="T68" fmla="*/ 113 w 747"/>
                  <a:gd name="T69" fmla="*/ 395 h 461"/>
                  <a:gd name="T70" fmla="*/ 167 w 747"/>
                  <a:gd name="T71" fmla="*/ 419 h 461"/>
                  <a:gd name="T72" fmla="*/ 233 w 747"/>
                  <a:gd name="T73" fmla="*/ 443 h 461"/>
                  <a:gd name="T74" fmla="*/ 305 w 747"/>
                  <a:gd name="T75" fmla="*/ 455 h 461"/>
                  <a:gd name="T76" fmla="*/ 382 w 747"/>
                  <a:gd name="T77" fmla="*/ 461 h 461"/>
                  <a:gd name="T78" fmla="*/ 448 w 747"/>
                  <a:gd name="T79" fmla="*/ 455 h 461"/>
                  <a:gd name="T80" fmla="*/ 508 w 747"/>
                  <a:gd name="T81" fmla="*/ 449 h 461"/>
                  <a:gd name="T82" fmla="*/ 609 w 747"/>
                  <a:gd name="T83" fmla="*/ 413 h 461"/>
                  <a:gd name="T84" fmla="*/ 657 w 747"/>
                  <a:gd name="T85" fmla="*/ 389 h 461"/>
                  <a:gd name="T86" fmla="*/ 693 w 747"/>
                  <a:gd name="T87" fmla="*/ 359 h 461"/>
                  <a:gd name="T88" fmla="*/ 723 w 747"/>
                  <a:gd name="T89" fmla="*/ 329 h 461"/>
                  <a:gd name="T90" fmla="*/ 747 w 747"/>
                  <a:gd name="T91" fmla="*/ 293 h 461"/>
                  <a:gd name="T92" fmla="*/ 741 w 747"/>
                  <a:gd name="T93" fmla="*/ 287 h 461"/>
                  <a:gd name="T94" fmla="*/ 729 w 747"/>
                  <a:gd name="T95" fmla="*/ 281 h 461"/>
                  <a:gd name="T96" fmla="*/ 711 w 747"/>
                  <a:gd name="T97" fmla="*/ 317 h 461"/>
                  <a:gd name="T98" fmla="*/ 681 w 747"/>
                  <a:gd name="T99" fmla="*/ 347 h 461"/>
                  <a:gd name="T100" fmla="*/ 645 w 747"/>
                  <a:gd name="T101" fmla="*/ 377 h 461"/>
                  <a:gd name="T102" fmla="*/ 604 w 747"/>
                  <a:gd name="T103" fmla="*/ 401 h 461"/>
                  <a:gd name="T104" fmla="*/ 502 w 747"/>
                  <a:gd name="T105" fmla="*/ 431 h 461"/>
                  <a:gd name="T106" fmla="*/ 442 w 747"/>
                  <a:gd name="T107" fmla="*/ 443 h 461"/>
                  <a:gd name="T108" fmla="*/ 382 w 747"/>
                  <a:gd name="T109" fmla="*/ 443 h 461"/>
                  <a:gd name="T110" fmla="*/ 382 w 747"/>
                  <a:gd name="T111" fmla="*/ 443 h 4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6" name="Freeform 14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>
                  <a:gd name="T0" fmla="*/ 0 w 96"/>
                  <a:gd name="T1" fmla="*/ 0 h 30"/>
                  <a:gd name="T2" fmla="*/ 0 w 96"/>
                  <a:gd name="T3" fmla="*/ 12 h 30"/>
                  <a:gd name="T4" fmla="*/ 48 w 96"/>
                  <a:gd name="T5" fmla="*/ 18 h 30"/>
                  <a:gd name="T6" fmla="*/ 96 w 96"/>
                  <a:gd name="T7" fmla="*/ 30 h 30"/>
                  <a:gd name="T8" fmla="*/ 96 w 96"/>
                  <a:gd name="T9" fmla="*/ 24 h 30"/>
                  <a:gd name="T10" fmla="*/ 96 w 96"/>
                  <a:gd name="T11" fmla="*/ 18 h 30"/>
                  <a:gd name="T12" fmla="*/ 48 w 96"/>
                  <a:gd name="T13" fmla="*/ 12 h 30"/>
                  <a:gd name="T14" fmla="*/ 0 w 96"/>
                  <a:gd name="T15" fmla="*/ 0 h 30"/>
                  <a:gd name="T16" fmla="*/ 0 w 96"/>
                  <a:gd name="T17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7" name="Oval 15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16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39" name="Oval 17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Oval 18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" name="Oval 19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2" name="Oval 20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Oval 21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4" name="Oval 22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5" name="Oval 23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6" name="Oval 24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7" name="Freeform 25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>
                  <a:gd name="T0" fmla="*/ 6 w 448"/>
                  <a:gd name="T1" fmla="*/ 6 h 186"/>
                  <a:gd name="T2" fmla="*/ 78 w 448"/>
                  <a:gd name="T3" fmla="*/ 12 h 186"/>
                  <a:gd name="T4" fmla="*/ 150 w 448"/>
                  <a:gd name="T5" fmla="*/ 18 h 186"/>
                  <a:gd name="T6" fmla="*/ 215 w 448"/>
                  <a:gd name="T7" fmla="*/ 36 h 186"/>
                  <a:gd name="T8" fmla="*/ 275 w 448"/>
                  <a:gd name="T9" fmla="*/ 60 h 186"/>
                  <a:gd name="T10" fmla="*/ 329 w 448"/>
                  <a:gd name="T11" fmla="*/ 84 h 186"/>
                  <a:gd name="T12" fmla="*/ 377 w 448"/>
                  <a:gd name="T13" fmla="*/ 114 h 186"/>
                  <a:gd name="T14" fmla="*/ 419 w 448"/>
                  <a:gd name="T15" fmla="*/ 150 h 186"/>
                  <a:gd name="T16" fmla="*/ 448 w 448"/>
                  <a:gd name="T17" fmla="*/ 186 h 186"/>
                  <a:gd name="T18" fmla="*/ 448 w 448"/>
                  <a:gd name="T19" fmla="*/ 162 h 186"/>
                  <a:gd name="T20" fmla="*/ 413 w 448"/>
                  <a:gd name="T21" fmla="*/ 126 h 186"/>
                  <a:gd name="T22" fmla="*/ 371 w 448"/>
                  <a:gd name="T23" fmla="*/ 96 h 186"/>
                  <a:gd name="T24" fmla="*/ 323 w 448"/>
                  <a:gd name="T25" fmla="*/ 66 h 186"/>
                  <a:gd name="T26" fmla="*/ 269 w 448"/>
                  <a:gd name="T27" fmla="*/ 48 h 186"/>
                  <a:gd name="T28" fmla="*/ 144 w 448"/>
                  <a:gd name="T29" fmla="*/ 12 h 186"/>
                  <a:gd name="T30" fmla="*/ 78 w 448"/>
                  <a:gd name="T31" fmla="*/ 6 h 186"/>
                  <a:gd name="T32" fmla="*/ 6 w 448"/>
                  <a:gd name="T33" fmla="*/ 0 h 186"/>
                  <a:gd name="T34" fmla="*/ 0 w 448"/>
                  <a:gd name="T35" fmla="*/ 0 h 186"/>
                  <a:gd name="T36" fmla="*/ 0 w 448"/>
                  <a:gd name="T37" fmla="*/ 0 h 186"/>
                  <a:gd name="T38" fmla="*/ 0 w 448"/>
                  <a:gd name="T39" fmla="*/ 6 h 186"/>
                  <a:gd name="T40" fmla="*/ 0 w 448"/>
                  <a:gd name="T41" fmla="*/ 6 h 186"/>
                  <a:gd name="T42" fmla="*/ 6 w 448"/>
                  <a:gd name="T43" fmla="*/ 6 h 186"/>
                  <a:gd name="T44" fmla="*/ 6 w 448"/>
                  <a:gd name="T45" fmla="*/ 6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8" name="Freeform 26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>
                  <a:gd name="T0" fmla="*/ 23 w 890"/>
                  <a:gd name="T1" fmla="*/ 276 h 462"/>
                  <a:gd name="T2" fmla="*/ 29 w 890"/>
                  <a:gd name="T3" fmla="*/ 222 h 462"/>
                  <a:gd name="T4" fmla="*/ 59 w 890"/>
                  <a:gd name="T5" fmla="*/ 174 h 462"/>
                  <a:gd name="T6" fmla="*/ 95 w 890"/>
                  <a:gd name="T7" fmla="*/ 132 h 462"/>
                  <a:gd name="T8" fmla="*/ 149 w 890"/>
                  <a:gd name="T9" fmla="*/ 96 h 462"/>
                  <a:gd name="T10" fmla="*/ 209 w 890"/>
                  <a:gd name="T11" fmla="*/ 60 h 462"/>
                  <a:gd name="T12" fmla="*/ 281 w 890"/>
                  <a:gd name="T13" fmla="*/ 36 h 462"/>
                  <a:gd name="T14" fmla="*/ 364 w 890"/>
                  <a:gd name="T15" fmla="*/ 24 h 462"/>
                  <a:gd name="T16" fmla="*/ 448 w 890"/>
                  <a:gd name="T17" fmla="*/ 18 h 462"/>
                  <a:gd name="T18" fmla="*/ 532 w 890"/>
                  <a:gd name="T19" fmla="*/ 24 h 462"/>
                  <a:gd name="T20" fmla="*/ 609 w 890"/>
                  <a:gd name="T21" fmla="*/ 36 h 462"/>
                  <a:gd name="T22" fmla="*/ 681 w 890"/>
                  <a:gd name="T23" fmla="*/ 60 h 462"/>
                  <a:gd name="T24" fmla="*/ 741 w 890"/>
                  <a:gd name="T25" fmla="*/ 96 h 462"/>
                  <a:gd name="T26" fmla="*/ 795 w 890"/>
                  <a:gd name="T27" fmla="*/ 132 h 462"/>
                  <a:gd name="T28" fmla="*/ 831 w 890"/>
                  <a:gd name="T29" fmla="*/ 174 h 462"/>
                  <a:gd name="T30" fmla="*/ 861 w 890"/>
                  <a:gd name="T31" fmla="*/ 222 h 462"/>
                  <a:gd name="T32" fmla="*/ 867 w 890"/>
                  <a:gd name="T33" fmla="*/ 276 h 462"/>
                  <a:gd name="T34" fmla="*/ 855 w 890"/>
                  <a:gd name="T35" fmla="*/ 330 h 462"/>
                  <a:gd name="T36" fmla="*/ 831 w 890"/>
                  <a:gd name="T37" fmla="*/ 378 h 462"/>
                  <a:gd name="T38" fmla="*/ 783 w 890"/>
                  <a:gd name="T39" fmla="*/ 426 h 462"/>
                  <a:gd name="T40" fmla="*/ 723 w 890"/>
                  <a:gd name="T41" fmla="*/ 462 h 462"/>
                  <a:gd name="T42" fmla="*/ 765 w 890"/>
                  <a:gd name="T43" fmla="*/ 462 h 462"/>
                  <a:gd name="T44" fmla="*/ 819 w 890"/>
                  <a:gd name="T45" fmla="*/ 426 h 462"/>
                  <a:gd name="T46" fmla="*/ 855 w 890"/>
                  <a:gd name="T47" fmla="*/ 378 h 462"/>
                  <a:gd name="T48" fmla="*/ 884 w 890"/>
                  <a:gd name="T49" fmla="*/ 330 h 462"/>
                  <a:gd name="T50" fmla="*/ 890 w 890"/>
                  <a:gd name="T51" fmla="*/ 276 h 462"/>
                  <a:gd name="T52" fmla="*/ 884 w 890"/>
                  <a:gd name="T53" fmla="*/ 222 h 462"/>
                  <a:gd name="T54" fmla="*/ 855 w 890"/>
                  <a:gd name="T55" fmla="*/ 168 h 462"/>
                  <a:gd name="T56" fmla="*/ 813 w 890"/>
                  <a:gd name="T57" fmla="*/ 120 h 462"/>
                  <a:gd name="T58" fmla="*/ 759 w 890"/>
                  <a:gd name="T59" fmla="*/ 84 h 462"/>
                  <a:gd name="T60" fmla="*/ 693 w 890"/>
                  <a:gd name="T61" fmla="*/ 48 h 462"/>
                  <a:gd name="T62" fmla="*/ 621 w 890"/>
                  <a:gd name="T63" fmla="*/ 24 h 462"/>
                  <a:gd name="T64" fmla="*/ 538 w 890"/>
                  <a:gd name="T65" fmla="*/ 6 h 462"/>
                  <a:gd name="T66" fmla="*/ 448 w 890"/>
                  <a:gd name="T67" fmla="*/ 0 h 462"/>
                  <a:gd name="T68" fmla="*/ 358 w 890"/>
                  <a:gd name="T69" fmla="*/ 6 h 462"/>
                  <a:gd name="T70" fmla="*/ 275 w 890"/>
                  <a:gd name="T71" fmla="*/ 24 h 462"/>
                  <a:gd name="T72" fmla="*/ 197 w 890"/>
                  <a:gd name="T73" fmla="*/ 48 h 462"/>
                  <a:gd name="T74" fmla="*/ 131 w 890"/>
                  <a:gd name="T75" fmla="*/ 84 h 462"/>
                  <a:gd name="T76" fmla="*/ 77 w 890"/>
                  <a:gd name="T77" fmla="*/ 120 h 462"/>
                  <a:gd name="T78" fmla="*/ 35 w 890"/>
                  <a:gd name="T79" fmla="*/ 168 h 462"/>
                  <a:gd name="T80" fmla="*/ 12 w 890"/>
                  <a:gd name="T81" fmla="*/ 222 h 462"/>
                  <a:gd name="T82" fmla="*/ 0 w 890"/>
                  <a:gd name="T83" fmla="*/ 276 h 462"/>
                  <a:gd name="T84" fmla="*/ 6 w 890"/>
                  <a:gd name="T85" fmla="*/ 330 h 462"/>
                  <a:gd name="T86" fmla="*/ 35 w 890"/>
                  <a:gd name="T87" fmla="*/ 378 h 462"/>
                  <a:gd name="T88" fmla="*/ 71 w 890"/>
                  <a:gd name="T89" fmla="*/ 426 h 462"/>
                  <a:gd name="T90" fmla="*/ 125 w 890"/>
                  <a:gd name="T91" fmla="*/ 462 h 462"/>
                  <a:gd name="T92" fmla="*/ 167 w 890"/>
                  <a:gd name="T93" fmla="*/ 462 h 462"/>
                  <a:gd name="T94" fmla="*/ 107 w 890"/>
                  <a:gd name="T95" fmla="*/ 426 h 462"/>
                  <a:gd name="T96" fmla="*/ 59 w 890"/>
                  <a:gd name="T97" fmla="*/ 378 h 462"/>
                  <a:gd name="T98" fmla="*/ 35 w 890"/>
                  <a:gd name="T99" fmla="*/ 330 h 462"/>
                  <a:gd name="T100" fmla="*/ 23 w 890"/>
                  <a:gd name="T101" fmla="*/ 276 h 462"/>
                  <a:gd name="T102" fmla="*/ 23 w 890"/>
                  <a:gd name="T103" fmla="*/ 276 h 4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9" name="Freeform 27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>
                  <a:gd name="T0" fmla="*/ 18 w 406"/>
                  <a:gd name="T1" fmla="*/ 300 h 486"/>
                  <a:gd name="T2" fmla="*/ 24 w 406"/>
                  <a:gd name="T3" fmla="*/ 246 h 486"/>
                  <a:gd name="T4" fmla="*/ 48 w 406"/>
                  <a:gd name="T5" fmla="*/ 198 h 486"/>
                  <a:gd name="T6" fmla="*/ 83 w 406"/>
                  <a:gd name="T7" fmla="*/ 150 h 486"/>
                  <a:gd name="T8" fmla="*/ 131 w 406"/>
                  <a:gd name="T9" fmla="*/ 108 h 486"/>
                  <a:gd name="T10" fmla="*/ 185 w 406"/>
                  <a:gd name="T11" fmla="*/ 72 h 486"/>
                  <a:gd name="T12" fmla="*/ 251 w 406"/>
                  <a:gd name="T13" fmla="*/ 42 h 486"/>
                  <a:gd name="T14" fmla="*/ 329 w 406"/>
                  <a:gd name="T15" fmla="*/ 24 h 486"/>
                  <a:gd name="T16" fmla="*/ 406 w 406"/>
                  <a:gd name="T17" fmla="*/ 6 h 486"/>
                  <a:gd name="T18" fmla="*/ 406 w 406"/>
                  <a:gd name="T19" fmla="*/ 0 h 486"/>
                  <a:gd name="T20" fmla="*/ 323 w 406"/>
                  <a:gd name="T21" fmla="*/ 12 h 486"/>
                  <a:gd name="T22" fmla="*/ 245 w 406"/>
                  <a:gd name="T23" fmla="*/ 36 h 486"/>
                  <a:gd name="T24" fmla="*/ 179 w 406"/>
                  <a:gd name="T25" fmla="*/ 66 h 486"/>
                  <a:gd name="T26" fmla="*/ 119 w 406"/>
                  <a:gd name="T27" fmla="*/ 102 h 486"/>
                  <a:gd name="T28" fmla="*/ 72 w 406"/>
                  <a:gd name="T29" fmla="*/ 144 h 486"/>
                  <a:gd name="T30" fmla="*/ 30 w 406"/>
                  <a:gd name="T31" fmla="*/ 192 h 486"/>
                  <a:gd name="T32" fmla="*/ 6 w 406"/>
                  <a:gd name="T33" fmla="*/ 246 h 486"/>
                  <a:gd name="T34" fmla="*/ 0 w 406"/>
                  <a:gd name="T35" fmla="*/ 300 h 486"/>
                  <a:gd name="T36" fmla="*/ 6 w 406"/>
                  <a:gd name="T37" fmla="*/ 348 h 486"/>
                  <a:gd name="T38" fmla="*/ 30 w 406"/>
                  <a:gd name="T39" fmla="*/ 396 h 486"/>
                  <a:gd name="T40" fmla="*/ 66 w 406"/>
                  <a:gd name="T41" fmla="*/ 444 h 486"/>
                  <a:gd name="T42" fmla="*/ 107 w 406"/>
                  <a:gd name="T43" fmla="*/ 486 h 486"/>
                  <a:gd name="T44" fmla="*/ 131 w 406"/>
                  <a:gd name="T45" fmla="*/ 486 h 486"/>
                  <a:gd name="T46" fmla="*/ 83 w 406"/>
                  <a:gd name="T47" fmla="*/ 450 h 486"/>
                  <a:gd name="T48" fmla="*/ 48 w 406"/>
                  <a:gd name="T49" fmla="*/ 402 h 486"/>
                  <a:gd name="T50" fmla="*/ 24 w 406"/>
                  <a:gd name="T51" fmla="*/ 354 h 486"/>
                  <a:gd name="T52" fmla="*/ 18 w 406"/>
                  <a:gd name="T53" fmla="*/ 300 h 486"/>
                  <a:gd name="T54" fmla="*/ 18 w 406"/>
                  <a:gd name="T55" fmla="*/ 30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0" name="Freeform 28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>
                  <a:gd name="T0" fmla="*/ 89 w 107"/>
                  <a:gd name="T1" fmla="*/ 84 h 252"/>
                  <a:gd name="T2" fmla="*/ 83 w 107"/>
                  <a:gd name="T3" fmla="*/ 132 h 252"/>
                  <a:gd name="T4" fmla="*/ 65 w 107"/>
                  <a:gd name="T5" fmla="*/ 174 h 252"/>
                  <a:gd name="T6" fmla="*/ 36 w 107"/>
                  <a:gd name="T7" fmla="*/ 216 h 252"/>
                  <a:gd name="T8" fmla="*/ 0 w 107"/>
                  <a:gd name="T9" fmla="*/ 252 h 252"/>
                  <a:gd name="T10" fmla="*/ 18 w 107"/>
                  <a:gd name="T11" fmla="*/ 252 h 252"/>
                  <a:gd name="T12" fmla="*/ 53 w 107"/>
                  <a:gd name="T13" fmla="*/ 216 h 252"/>
                  <a:gd name="T14" fmla="*/ 83 w 107"/>
                  <a:gd name="T15" fmla="*/ 174 h 252"/>
                  <a:gd name="T16" fmla="*/ 101 w 107"/>
                  <a:gd name="T17" fmla="*/ 132 h 252"/>
                  <a:gd name="T18" fmla="*/ 107 w 107"/>
                  <a:gd name="T19" fmla="*/ 84 h 252"/>
                  <a:gd name="T20" fmla="*/ 101 w 107"/>
                  <a:gd name="T21" fmla="*/ 42 h 252"/>
                  <a:gd name="T22" fmla="*/ 89 w 107"/>
                  <a:gd name="T23" fmla="*/ 0 h 252"/>
                  <a:gd name="T24" fmla="*/ 65 w 107"/>
                  <a:gd name="T25" fmla="*/ 0 h 252"/>
                  <a:gd name="T26" fmla="*/ 83 w 107"/>
                  <a:gd name="T27" fmla="*/ 42 h 252"/>
                  <a:gd name="T28" fmla="*/ 89 w 107"/>
                  <a:gd name="T29" fmla="*/ 84 h 252"/>
                  <a:gd name="T30" fmla="*/ 89 w 107"/>
                  <a:gd name="T31" fmla="*/ 84 h 2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1" name="Freeform 29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>
                  <a:gd name="T0" fmla="*/ 518 w 835"/>
                  <a:gd name="T1" fmla="*/ 18 h 150"/>
                  <a:gd name="T2" fmla="*/ 597 w 835"/>
                  <a:gd name="T3" fmla="*/ 24 h 150"/>
                  <a:gd name="T4" fmla="*/ 682 w 835"/>
                  <a:gd name="T5" fmla="*/ 30 h 150"/>
                  <a:gd name="T6" fmla="*/ 755 w 835"/>
                  <a:gd name="T7" fmla="*/ 42 h 150"/>
                  <a:gd name="T8" fmla="*/ 828 w 835"/>
                  <a:gd name="T9" fmla="*/ 60 h 150"/>
                  <a:gd name="T10" fmla="*/ 835 w 835"/>
                  <a:gd name="T11" fmla="*/ 42 h 150"/>
                  <a:gd name="T12" fmla="*/ 761 w 835"/>
                  <a:gd name="T13" fmla="*/ 24 h 150"/>
                  <a:gd name="T14" fmla="*/ 688 w 835"/>
                  <a:gd name="T15" fmla="*/ 12 h 150"/>
                  <a:gd name="T16" fmla="*/ 603 w 835"/>
                  <a:gd name="T17" fmla="*/ 6 h 150"/>
                  <a:gd name="T18" fmla="*/ 518 w 835"/>
                  <a:gd name="T19" fmla="*/ 0 h 150"/>
                  <a:gd name="T20" fmla="*/ 372 w 835"/>
                  <a:gd name="T21" fmla="*/ 12 h 150"/>
                  <a:gd name="T22" fmla="*/ 232 w 835"/>
                  <a:gd name="T23" fmla="*/ 36 h 150"/>
                  <a:gd name="T24" fmla="*/ 110 w 835"/>
                  <a:gd name="T25" fmla="*/ 78 h 150"/>
                  <a:gd name="T26" fmla="*/ 0 w 835"/>
                  <a:gd name="T27" fmla="*/ 132 h 150"/>
                  <a:gd name="T28" fmla="*/ 19 w 835"/>
                  <a:gd name="T29" fmla="*/ 150 h 150"/>
                  <a:gd name="T30" fmla="*/ 122 w 835"/>
                  <a:gd name="T31" fmla="*/ 96 h 150"/>
                  <a:gd name="T32" fmla="*/ 244 w 835"/>
                  <a:gd name="T33" fmla="*/ 54 h 150"/>
                  <a:gd name="T34" fmla="*/ 378 w 835"/>
                  <a:gd name="T35" fmla="*/ 30 h 150"/>
                  <a:gd name="T36" fmla="*/ 518 w 835"/>
                  <a:gd name="T37" fmla="*/ 18 h 150"/>
                  <a:gd name="T38" fmla="*/ 518 w 835"/>
                  <a:gd name="T39" fmla="*/ 18 h 150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2" name="Freeform 30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>
                  <a:gd name="T0" fmla="*/ 31 w 171"/>
                  <a:gd name="T1" fmla="*/ 263 h 461"/>
                  <a:gd name="T2" fmla="*/ 43 w 171"/>
                  <a:gd name="T3" fmla="*/ 191 h 461"/>
                  <a:gd name="T4" fmla="*/ 67 w 171"/>
                  <a:gd name="T5" fmla="*/ 131 h 461"/>
                  <a:gd name="T6" fmla="*/ 116 w 171"/>
                  <a:gd name="T7" fmla="*/ 72 h 461"/>
                  <a:gd name="T8" fmla="*/ 171 w 171"/>
                  <a:gd name="T9" fmla="*/ 18 h 461"/>
                  <a:gd name="T10" fmla="*/ 153 w 171"/>
                  <a:gd name="T11" fmla="*/ 0 h 461"/>
                  <a:gd name="T12" fmla="*/ 86 w 171"/>
                  <a:gd name="T13" fmla="*/ 60 h 461"/>
                  <a:gd name="T14" fmla="*/ 43 w 171"/>
                  <a:gd name="T15" fmla="*/ 120 h 461"/>
                  <a:gd name="T16" fmla="*/ 13 w 171"/>
                  <a:gd name="T17" fmla="*/ 191 h 461"/>
                  <a:gd name="T18" fmla="*/ 0 w 171"/>
                  <a:gd name="T19" fmla="*/ 263 h 461"/>
                  <a:gd name="T20" fmla="*/ 6 w 171"/>
                  <a:gd name="T21" fmla="*/ 317 h 461"/>
                  <a:gd name="T22" fmla="*/ 25 w 171"/>
                  <a:gd name="T23" fmla="*/ 365 h 461"/>
                  <a:gd name="T24" fmla="*/ 49 w 171"/>
                  <a:gd name="T25" fmla="*/ 413 h 461"/>
                  <a:gd name="T26" fmla="*/ 86 w 171"/>
                  <a:gd name="T27" fmla="*/ 461 h 461"/>
                  <a:gd name="T28" fmla="*/ 122 w 171"/>
                  <a:gd name="T29" fmla="*/ 461 h 461"/>
                  <a:gd name="T30" fmla="*/ 86 w 171"/>
                  <a:gd name="T31" fmla="*/ 413 h 461"/>
                  <a:gd name="T32" fmla="*/ 55 w 171"/>
                  <a:gd name="T33" fmla="*/ 365 h 461"/>
                  <a:gd name="T34" fmla="*/ 37 w 171"/>
                  <a:gd name="T35" fmla="*/ 317 h 461"/>
                  <a:gd name="T36" fmla="*/ 31 w 171"/>
                  <a:gd name="T37" fmla="*/ 263 h 461"/>
                  <a:gd name="T38" fmla="*/ 31 w 171"/>
                  <a:gd name="T39" fmla="*/ 263 h 461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3" name="Freeform 31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>
                  <a:gd name="T0" fmla="*/ 360 w 360"/>
                  <a:gd name="T1" fmla="*/ 365 h 563"/>
                  <a:gd name="T2" fmla="*/ 353 w 360"/>
                  <a:gd name="T3" fmla="*/ 305 h 563"/>
                  <a:gd name="T4" fmla="*/ 335 w 360"/>
                  <a:gd name="T5" fmla="*/ 251 h 563"/>
                  <a:gd name="T6" fmla="*/ 305 w 360"/>
                  <a:gd name="T7" fmla="*/ 204 h 563"/>
                  <a:gd name="T8" fmla="*/ 262 w 360"/>
                  <a:gd name="T9" fmla="*/ 156 h 563"/>
                  <a:gd name="T10" fmla="*/ 213 w 360"/>
                  <a:gd name="T11" fmla="*/ 108 h 563"/>
                  <a:gd name="T12" fmla="*/ 159 w 360"/>
                  <a:gd name="T13" fmla="*/ 66 h 563"/>
                  <a:gd name="T14" fmla="*/ 92 w 360"/>
                  <a:gd name="T15" fmla="*/ 30 h 563"/>
                  <a:gd name="T16" fmla="*/ 19 w 360"/>
                  <a:gd name="T17" fmla="*/ 0 h 563"/>
                  <a:gd name="T18" fmla="*/ 0 w 360"/>
                  <a:gd name="T19" fmla="*/ 12 h 563"/>
                  <a:gd name="T20" fmla="*/ 67 w 360"/>
                  <a:gd name="T21" fmla="*/ 42 h 563"/>
                  <a:gd name="T22" fmla="*/ 134 w 360"/>
                  <a:gd name="T23" fmla="*/ 78 h 563"/>
                  <a:gd name="T24" fmla="*/ 189 w 360"/>
                  <a:gd name="T25" fmla="*/ 114 h 563"/>
                  <a:gd name="T26" fmla="*/ 238 w 360"/>
                  <a:gd name="T27" fmla="*/ 162 h 563"/>
                  <a:gd name="T28" fmla="*/ 274 w 360"/>
                  <a:gd name="T29" fmla="*/ 210 h 563"/>
                  <a:gd name="T30" fmla="*/ 299 w 360"/>
                  <a:gd name="T31" fmla="*/ 257 h 563"/>
                  <a:gd name="T32" fmla="*/ 317 w 360"/>
                  <a:gd name="T33" fmla="*/ 311 h 563"/>
                  <a:gd name="T34" fmla="*/ 323 w 360"/>
                  <a:gd name="T35" fmla="*/ 365 h 563"/>
                  <a:gd name="T36" fmla="*/ 317 w 360"/>
                  <a:gd name="T37" fmla="*/ 419 h 563"/>
                  <a:gd name="T38" fmla="*/ 299 w 360"/>
                  <a:gd name="T39" fmla="*/ 467 h 563"/>
                  <a:gd name="T40" fmla="*/ 274 w 360"/>
                  <a:gd name="T41" fmla="*/ 515 h 563"/>
                  <a:gd name="T42" fmla="*/ 238 w 360"/>
                  <a:gd name="T43" fmla="*/ 563 h 563"/>
                  <a:gd name="T44" fmla="*/ 268 w 360"/>
                  <a:gd name="T45" fmla="*/ 563 h 563"/>
                  <a:gd name="T46" fmla="*/ 311 w 360"/>
                  <a:gd name="T47" fmla="*/ 515 h 563"/>
                  <a:gd name="T48" fmla="*/ 335 w 360"/>
                  <a:gd name="T49" fmla="*/ 467 h 563"/>
                  <a:gd name="T50" fmla="*/ 353 w 360"/>
                  <a:gd name="T51" fmla="*/ 419 h 563"/>
                  <a:gd name="T52" fmla="*/ 360 w 360"/>
                  <a:gd name="T53" fmla="*/ 365 h 563"/>
                  <a:gd name="T54" fmla="*/ 360 w 360"/>
                  <a:gd name="T55" fmla="*/ 365 h 5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4" name="Freeform 32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>
                  <a:gd name="T0" fmla="*/ 1053 w 1078"/>
                  <a:gd name="T1" fmla="*/ 425 h 425"/>
                  <a:gd name="T2" fmla="*/ 1078 w 1078"/>
                  <a:gd name="T3" fmla="*/ 419 h 425"/>
                  <a:gd name="T4" fmla="*/ 1066 w 1078"/>
                  <a:gd name="T5" fmla="*/ 377 h 425"/>
                  <a:gd name="T6" fmla="*/ 1047 w 1078"/>
                  <a:gd name="T7" fmla="*/ 336 h 425"/>
                  <a:gd name="T8" fmla="*/ 986 w 1078"/>
                  <a:gd name="T9" fmla="*/ 252 h 425"/>
                  <a:gd name="T10" fmla="*/ 907 w 1078"/>
                  <a:gd name="T11" fmla="*/ 180 h 425"/>
                  <a:gd name="T12" fmla="*/ 810 w 1078"/>
                  <a:gd name="T13" fmla="*/ 120 h 425"/>
                  <a:gd name="T14" fmla="*/ 694 w 1078"/>
                  <a:gd name="T15" fmla="*/ 72 h 425"/>
                  <a:gd name="T16" fmla="*/ 560 w 1078"/>
                  <a:gd name="T17" fmla="*/ 30 h 425"/>
                  <a:gd name="T18" fmla="*/ 420 w 1078"/>
                  <a:gd name="T19" fmla="*/ 6 h 425"/>
                  <a:gd name="T20" fmla="*/ 268 w 1078"/>
                  <a:gd name="T21" fmla="*/ 0 h 425"/>
                  <a:gd name="T22" fmla="*/ 134 w 1078"/>
                  <a:gd name="T23" fmla="*/ 6 h 425"/>
                  <a:gd name="T24" fmla="*/ 0 w 1078"/>
                  <a:gd name="T25" fmla="*/ 24 h 425"/>
                  <a:gd name="T26" fmla="*/ 12 w 1078"/>
                  <a:gd name="T27" fmla="*/ 36 h 425"/>
                  <a:gd name="T28" fmla="*/ 134 w 1078"/>
                  <a:gd name="T29" fmla="*/ 18 h 425"/>
                  <a:gd name="T30" fmla="*/ 268 w 1078"/>
                  <a:gd name="T31" fmla="*/ 12 h 425"/>
                  <a:gd name="T32" fmla="*/ 420 w 1078"/>
                  <a:gd name="T33" fmla="*/ 18 h 425"/>
                  <a:gd name="T34" fmla="*/ 554 w 1078"/>
                  <a:gd name="T35" fmla="*/ 42 h 425"/>
                  <a:gd name="T36" fmla="*/ 682 w 1078"/>
                  <a:gd name="T37" fmla="*/ 84 h 425"/>
                  <a:gd name="T38" fmla="*/ 798 w 1078"/>
                  <a:gd name="T39" fmla="*/ 132 h 425"/>
                  <a:gd name="T40" fmla="*/ 895 w 1078"/>
                  <a:gd name="T41" fmla="*/ 192 h 425"/>
                  <a:gd name="T42" fmla="*/ 968 w 1078"/>
                  <a:gd name="T43" fmla="*/ 264 h 425"/>
                  <a:gd name="T44" fmla="*/ 999 w 1078"/>
                  <a:gd name="T45" fmla="*/ 300 h 425"/>
                  <a:gd name="T46" fmla="*/ 1023 w 1078"/>
                  <a:gd name="T47" fmla="*/ 342 h 425"/>
                  <a:gd name="T48" fmla="*/ 1041 w 1078"/>
                  <a:gd name="T49" fmla="*/ 383 h 425"/>
                  <a:gd name="T50" fmla="*/ 1053 w 1078"/>
                  <a:gd name="T51" fmla="*/ 425 h 425"/>
                  <a:gd name="T52" fmla="*/ 1053 w 1078"/>
                  <a:gd name="T53" fmla="*/ 425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" name="Freeform 33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>
                  <a:gd name="T0" fmla="*/ 0 w 98"/>
                  <a:gd name="T1" fmla="*/ 234 h 234"/>
                  <a:gd name="T2" fmla="*/ 25 w 98"/>
                  <a:gd name="T3" fmla="*/ 234 h 234"/>
                  <a:gd name="T4" fmla="*/ 55 w 98"/>
                  <a:gd name="T5" fmla="*/ 186 h 234"/>
                  <a:gd name="T6" fmla="*/ 80 w 98"/>
                  <a:gd name="T7" fmla="*/ 138 h 234"/>
                  <a:gd name="T8" fmla="*/ 92 w 98"/>
                  <a:gd name="T9" fmla="*/ 90 h 234"/>
                  <a:gd name="T10" fmla="*/ 98 w 98"/>
                  <a:gd name="T11" fmla="*/ 36 h 234"/>
                  <a:gd name="T12" fmla="*/ 98 w 98"/>
                  <a:gd name="T13" fmla="*/ 0 h 234"/>
                  <a:gd name="T14" fmla="*/ 74 w 98"/>
                  <a:gd name="T15" fmla="*/ 0 h 234"/>
                  <a:gd name="T16" fmla="*/ 74 w 98"/>
                  <a:gd name="T17" fmla="*/ 36 h 234"/>
                  <a:gd name="T18" fmla="*/ 67 w 98"/>
                  <a:gd name="T19" fmla="*/ 90 h 234"/>
                  <a:gd name="T20" fmla="*/ 55 w 98"/>
                  <a:gd name="T21" fmla="*/ 138 h 234"/>
                  <a:gd name="T22" fmla="*/ 31 w 98"/>
                  <a:gd name="T23" fmla="*/ 186 h 234"/>
                  <a:gd name="T24" fmla="*/ 0 w 98"/>
                  <a:gd name="T25" fmla="*/ 234 h 234"/>
                  <a:gd name="T26" fmla="*/ 0 w 98"/>
                  <a:gd name="T27" fmla="*/ 234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6" name="Freeform 34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>
                  <a:gd name="T0" fmla="*/ 18 w 481"/>
                  <a:gd name="T1" fmla="*/ 443 h 641"/>
                  <a:gd name="T2" fmla="*/ 24 w 481"/>
                  <a:gd name="T3" fmla="*/ 371 h 641"/>
                  <a:gd name="T4" fmla="*/ 55 w 481"/>
                  <a:gd name="T5" fmla="*/ 305 h 641"/>
                  <a:gd name="T6" fmla="*/ 91 w 481"/>
                  <a:gd name="T7" fmla="*/ 246 h 641"/>
                  <a:gd name="T8" fmla="*/ 146 w 481"/>
                  <a:gd name="T9" fmla="*/ 186 h 641"/>
                  <a:gd name="T10" fmla="*/ 213 w 481"/>
                  <a:gd name="T11" fmla="*/ 132 h 641"/>
                  <a:gd name="T12" fmla="*/ 292 w 481"/>
                  <a:gd name="T13" fmla="*/ 84 h 641"/>
                  <a:gd name="T14" fmla="*/ 384 w 481"/>
                  <a:gd name="T15" fmla="*/ 48 h 641"/>
                  <a:gd name="T16" fmla="*/ 481 w 481"/>
                  <a:gd name="T17" fmla="*/ 12 h 641"/>
                  <a:gd name="T18" fmla="*/ 457 w 481"/>
                  <a:gd name="T19" fmla="*/ 0 h 641"/>
                  <a:gd name="T20" fmla="*/ 359 w 481"/>
                  <a:gd name="T21" fmla="*/ 36 h 641"/>
                  <a:gd name="T22" fmla="*/ 274 w 481"/>
                  <a:gd name="T23" fmla="*/ 78 h 641"/>
                  <a:gd name="T24" fmla="*/ 195 w 481"/>
                  <a:gd name="T25" fmla="*/ 126 h 641"/>
                  <a:gd name="T26" fmla="*/ 128 w 481"/>
                  <a:gd name="T27" fmla="*/ 180 h 641"/>
                  <a:gd name="T28" fmla="*/ 73 w 481"/>
                  <a:gd name="T29" fmla="*/ 240 h 641"/>
                  <a:gd name="T30" fmla="*/ 37 w 481"/>
                  <a:gd name="T31" fmla="*/ 305 h 641"/>
                  <a:gd name="T32" fmla="*/ 6 w 481"/>
                  <a:gd name="T33" fmla="*/ 371 h 641"/>
                  <a:gd name="T34" fmla="*/ 0 w 481"/>
                  <a:gd name="T35" fmla="*/ 443 h 641"/>
                  <a:gd name="T36" fmla="*/ 6 w 481"/>
                  <a:gd name="T37" fmla="*/ 497 h 641"/>
                  <a:gd name="T38" fmla="*/ 18 w 481"/>
                  <a:gd name="T39" fmla="*/ 545 h 641"/>
                  <a:gd name="T40" fmla="*/ 43 w 481"/>
                  <a:gd name="T41" fmla="*/ 593 h 641"/>
                  <a:gd name="T42" fmla="*/ 73 w 481"/>
                  <a:gd name="T43" fmla="*/ 641 h 641"/>
                  <a:gd name="T44" fmla="*/ 97 w 481"/>
                  <a:gd name="T45" fmla="*/ 641 h 641"/>
                  <a:gd name="T46" fmla="*/ 67 w 481"/>
                  <a:gd name="T47" fmla="*/ 593 h 641"/>
                  <a:gd name="T48" fmla="*/ 43 w 481"/>
                  <a:gd name="T49" fmla="*/ 545 h 641"/>
                  <a:gd name="T50" fmla="*/ 24 w 481"/>
                  <a:gd name="T51" fmla="*/ 497 h 641"/>
                  <a:gd name="T52" fmla="*/ 18 w 481"/>
                  <a:gd name="T53" fmla="*/ 443 h 641"/>
                  <a:gd name="T54" fmla="*/ 18 w 481"/>
                  <a:gd name="T55" fmla="*/ 443 h 641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" name="Group 35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22" name="Freeform 36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>
                  <a:gd name="T0" fmla="*/ 484 w 1201"/>
                  <a:gd name="T1" fmla="*/ 6 h 731"/>
                  <a:gd name="T2" fmla="*/ 263 w 1201"/>
                  <a:gd name="T3" fmla="*/ 60 h 731"/>
                  <a:gd name="T4" fmla="*/ 101 w 1201"/>
                  <a:gd name="T5" fmla="*/ 162 h 731"/>
                  <a:gd name="T6" fmla="*/ 12 w 1201"/>
                  <a:gd name="T7" fmla="*/ 294 h 731"/>
                  <a:gd name="T8" fmla="*/ 0 w 1201"/>
                  <a:gd name="T9" fmla="*/ 366 h 731"/>
                  <a:gd name="T10" fmla="*/ 12 w 1201"/>
                  <a:gd name="T11" fmla="*/ 437 h 731"/>
                  <a:gd name="T12" fmla="*/ 101 w 1201"/>
                  <a:gd name="T13" fmla="*/ 569 h 731"/>
                  <a:gd name="T14" fmla="*/ 263 w 1201"/>
                  <a:gd name="T15" fmla="*/ 671 h 731"/>
                  <a:gd name="T16" fmla="*/ 484 w 1201"/>
                  <a:gd name="T17" fmla="*/ 725 h 731"/>
                  <a:gd name="T18" fmla="*/ 723 w 1201"/>
                  <a:gd name="T19" fmla="*/ 725 h 731"/>
                  <a:gd name="T20" fmla="*/ 938 w 1201"/>
                  <a:gd name="T21" fmla="*/ 671 h 731"/>
                  <a:gd name="T22" fmla="*/ 1100 w 1201"/>
                  <a:gd name="T23" fmla="*/ 569 h 731"/>
                  <a:gd name="T24" fmla="*/ 1189 w 1201"/>
                  <a:gd name="T25" fmla="*/ 437 h 731"/>
                  <a:gd name="T26" fmla="*/ 1201 w 1201"/>
                  <a:gd name="T27" fmla="*/ 366 h 731"/>
                  <a:gd name="T28" fmla="*/ 1189 w 1201"/>
                  <a:gd name="T29" fmla="*/ 294 h 731"/>
                  <a:gd name="T30" fmla="*/ 1100 w 1201"/>
                  <a:gd name="T31" fmla="*/ 162 h 731"/>
                  <a:gd name="T32" fmla="*/ 938 w 1201"/>
                  <a:gd name="T33" fmla="*/ 60 h 731"/>
                  <a:gd name="T34" fmla="*/ 723 w 1201"/>
                  <a:gd name="T35" fmla="*/ 6 h 731"/>
                  <a:gd name="T36" fmla="*/ 604 w 1201"/>
                  <a:gd name="T37" fmla="*/ 0 h 731"/>
                  <a:gd name="T38" fmla="*/ 490 w 1201"/>
                  <a:gd name="T39" fmla="*/ 701 h 731"/>
                  <a:gd name="T40" fmla="*/ 287 w 1201"/>
                  <a:gd name="T41" fmla="*/ 647 h 731"/>
                  <a:gd name="T42" fmla="*/ 131 w 1201"/>
                  <a:gd name="T43" fmla="*/ 557 h 731"/>
                  <a:gd name="T44" fmla="*/ 48 w 1201"/>
                  <a:gd name="T45" fmla="*/ 437 h 731"/>
                  <a:gd name="T46" fmla="*/ 36 w 1201"/>
                  <a:gd name="T47" fmla="*/ 366 h 731"/>
                  <a:gd name="T48" fmla="*/ 48 w 1201"/>
                  <a:gd name="T49" fmla="*/ 300 h 731"/>
                  <a:gd name="T50" fmla="*/ 131 w 1201"/>
                  <a:gd name="T51" fmla="*/ 174 h 731"/>
                  <a:gd name="T52" fmla="*/ 287 w 1201"/>
                  <a:gd name="T53" fmla="*/ 84 h 731"/>
                  <a:gd name="T54" fmla="*/ 490 w 1201"/>
                  <a:gd name="T55" fmla="*/ 30 h 731"/>
                  <a:gd name="T56" fmla="*/ 717 w 1201"/>
                  <a:gd name="T57" fmla="*/ 30 h 731"/>
                  <a:gd name="T58" fmla="*/ 920 w 1201"/>
                  <a:gd name="T59" fmla="*/ 84 h 731"/>
                  <a:gd name="T60" fmla="*/ 1070 w 1201"/>
                  <a:gd name="T61" fmla="*/ 174 h 731"/>
                  <a:gd name="T62" fmla="*/ 1153 w 1201"/>
                  <a:gd name="T63" fmla="*/ 300 h 731"/>
                  <a:gd name="T64" fmla="*/ 1153 w 1201"/>
                  <a:gd name="T65" fmla="*/ 437 h 731"/>
                  <a:gd name="T66" fmla="*/ 1070 w 1201"/>
                  <a:gd name="T67" fmla="*/ 557 h 731"/>
                  <a:gd name="T68" fmla="*/ 920 w 1201"/>
                  <a:gd name="T69" fmla="*/ 647 h 731"/>
                  <a:gd name="T70" fmla="*/ 717 w 1201"/>
                  <a:gd name="T71" fmla="*/ 701 h 731"/>
                  <a:gd name="T72" fmla="*/ 604 w 1201"/>
                  <a:gd name="T73" fmla="*/ 707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37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>
                  <a:gd name="T0" fmla="*/ 24 w 544"/>
                  <a:gd name="T1" fmla="*/ 402 h 737"/>
                  <a:gd name="T2" fmla="*/ 36 w 544"/>
                  <a:gd name="T3" fmla="*/ 330 h 737"/>
                  <a:gd name="T4" fmla="*/ 66 w 544"/>
                  <a:gd name="T5" fmla="*/ 264 h 737"/>
                  <a:gd name="T6" fmla="*/ 108 w 544"/>
                  <a:gd name="T7" fmla="*/ 204 h 737"/>
                  <a:gd name="T8" fmla="*/ 173 w 544"/>
                  <a:gd name="T9" fmla="*/ 150 h 737"/>
                  <a:gd name="T10" fmla="*/ 251 w 544"/>
                  <a:gd name="T11" fmla="*/ 102 h 737"/>
                  <a:gd name="T12" fmla="*/ 335 w 544"/>
                  <a:gd name="T13" fmla="*/ 60 h 737"/>
                  <a:gd name="T14" fmla="*/ 436 w 544"/>
                  <a:gd name="T15" fmla="*/ 30 h 737"/>
                  <a:gd name="T16" fmla="*/ 544 w 544"/>
                  <a:gd name="T17" fmla="*/ 12 h 737"/>
                  <a:gd name="T18" fmla="*/ 544 w 544"/>
                  <a:gd name="T19" fmla="*/ 0 h 737"/>
                  <a:gd name="T20" fmla="*/ 430 w 544"/>
                  <a:gd name="T21" fmla="*/ 18 h 737"/>
                  <a:gd name="T22" fmla="*/ 329 w 544"/>
                  <a:gd name="T23" fmla="*/ 48 h 737"/>
                  <a:gd name="T24" fmla="*/ 233 w 544"/>
                  <a:gd name="T25" fmla="*/ 90 h 737"/>
                  <a:gd name="T26" fmla="*/ 155 w 544"/>
                  <a:gd name="T27" fmla="*/ 138 h 737"/>
                  <a:gd name="T28" fmla="*/ 90 w 544"/>
                  <a:gd name="T29" fmla="*/ 198 h 737"/>
                  <a:gd name="T30" fmla="*/ 42 w 544"/>
                  <a:gd name="T31" fmla="*/ 258 h 737"/>
                  <a:gd name="T32" fmla="*/ 12 w 544"/>
                  <a:gd name="T33" fmla="*/ 330 h 737"/>
                  <a:gd name="T34" fmla="*/ 0 w 544"/>
                  <a:gd name="T35" fmla="*/ 402 h 737"/>
                  <a:gd name="T36" fmla="*/ 6 w 544"/>
                  <a:gd name="T37" fmla="*/ 455 h 737"/>
                  <a:gd name="T38" fmla="*/ 18 w 544"/>
                  <a:gd name="T39" fmla="*/ 503 h 737"/>
                  <a:gd name="T40" fmla="*/ 42 w 544"/>
                  <a:gd name="T41" fmla="*/ 545 h 737"/>
                  <a:gd name="T42" fmla="*/ 78 w 544"/>
                  <a:gd name="T43" fmla="*/ 593 h 737"/>
                  <a:gd name="T44" fmla="*/ 114 w 544"/>
                  <a:gd name="T45" fmla="*/ 635 h 737"/>
                  <a:gd name="T46" fmla="*/ 161 w 544"/>
                  <a:gd name="T47" fmla="*/ 671 h 737"/>
                  <a:gd name="T48" fmla="*/ 221 w 544"/>
                  <a:gd name="T49" fmla="*/ 707 h 737"/>
                  <a:gd name="T50" fmla="*/ 281 w 544"/>
                  <a:gd name="T51" fmla="*/ 737 h 737"/>
                  <a:gd name="T52" fmla="*/ 323 w 544"/>
                  <a:gd name="T53" fmla="*/ 737 h 737"/>
                  <a:gd name="T54" fmla="*/ 257 w 544"/>
                  <a:gd name="T55" fmla="*/ 707 h 737"/>
                  <a:gd name="T56" fmla="*/ 203 w 544"/>
                  <a:gd name="T57" fmla="*/ 671 h 737"/>
                  <a:gd name="T58" fmla="*/ 149 w 544"/>
                  <a:gd name="T59" fmla="*/ 635 h 737"/>
                  <a:gd name="T60" fmla="*/ 108 w 544"/>
                  <a:gd name="T61" fmla="*/ 593 h 737"/>
                  <a:gd name="T62" fmla="*/ 72 w 544"/>
                  <a:gd name="T63" fmla="*/ 551 h 737"/>
                  <a:gd name="T64" fmla="*/ 48 w 544"/>
                  <a:gd name="T65" fmla="*/ 503 h 737"/>
                  <a:gd name="T66" fmla="*/ 30 w 544"/>
                  <a:gd name="T67" fmla="*/ 455 h 737"/>
                  <a:gd name="T68" fmla="*/ 24 w 544"/>
                  <a:gd name="T69" fmla="*/ 402 h 737"/>
                  <a:gd name="T70" fmla="*/ 24 w 544"/>
                  <a:gd name="T71" fmla="*/ 402 h 7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38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>
                  <a:gd name="T0" fmla="*/ 12 w 609"/>
                  <a:gd name="T1" fmla="*/ 12 h 252"/>
                  <a:gd name="T2" fmla="*/ 113 w 609"/>
                  <a:gd name="T3" fmla="*/ 18 h 252"/>
                  <a:gd name="T4" fmla="*/ 203 w 609"/>
                  <a:gd name="T5" fmla="*/ 30 h 252"/>
                  <a:gd name="T6" fmla="*/ 292 w 609"/>
                  <a:gd name="T7" fmla="*/ 48 h 252"/>
                  <a:gd name="T8" fmla="*/ 376 w 609"/>
                  <a:gd name="T9" fmla="*/ 78 h 252"/>
                  <a:gd name="T10" fmla="*/ 448 w 609"/>
                  <a:gd name="T11" fmla="*/ 114 h 252"/>
                  <a:gd name="T12" fmla="*/ 514 w 609"/>
                  <a:gd name="T13" fmla="*/ 156 h 252"/>
                  <a:gd name="T14" fmla="*/ 567 w 609"/>
                  <a:gd name="T15" fmla="*/ 198 h 252"/>
                  <a:gd name="T16" fmla="*/ 609 w 609"/>
                  <a:gd name="T17" fmla="*/ 252 h 252"/>
                  <a:gd name="T18" fmla="*/ 609 w 609"/>
                  <a:gd name="T19" fmla="*/ 216 h 252"/>
                  <a:gd name="T20" fmla="*/ 561 w 609"/>
                  <a:gd name="T21" fmla="*/ 168 h 252"/>
                  <a:gd name="T22" fmla="*/ 502 w 609"/>
                  <a:gd name="T23" fmla="*/ 126 h 252"/>
                  <a:gd name="T24" fmla="*/ 436 w 609"/>
                  <a:gd name="T25" fmla="*/ 90 h 252"/>
                  <a:gd name="T26" fmla="*/ 364 w 609"/>
                  <a:gd name="T27" fmla="*/ 60 h 252"/>
                  <a:gd name="T28" fmla="*/ 286 w 609"/>
                  <a:gd name="T29" fmla="*/ 36 h 252"/>
                  <a:gd name="T30" fmla="*/ 197 w 609"/>
                  <a:gd name="T31" fmla="*/ 18 h 252"/>
                  <a:gd name="T32" fmla="*/ 107 w 609"/>
                  <a:gd name="T33" fmla="*/ 6 h 252"/>
                  <a:gd name="T34" fmla="*/ 12 w 609"/>
                  <a:gd name="T35" fmla="*/ 0 h 252"/>
                  <a:gd name="T36" fmla="*/ 6 w 609"/>
                  <a:gd name="T37" fmla="*/ 0 h 252"/>
                  <a:gd name="T38" fmla="*/ 0 w 609"/>
                  <a:gd name="T39" fmla="*/ 0 h 252"/>
                  <a:gd name="T40" fmla="*/ 0 w 609"/>
                  <a:gd name="T41" fmla="*/ 12 h 252"/>
                  <a:gd name="T42" fmla="*/ 6 w 609"/>
                  <a:gd name="T43" fmla="*/ 12 h 252"/>
                  <a:gd name="T44" fmla="*/ 12 w 609"/>
                  <a:gd name="T45" fmla="*/ 12 h 252"/>
                  <a:gd name="T46" fmla="*/ 12 w 609"/>
                  <a:gd name="T47" fmla="*/ 12 h 2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Freeform 39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>
                  <a:gd name="T0" fmla="*/ 72 w 72"/>
                  <a:gd name="T1" fmla="*/ 0 h 54"/>
                  <a:gd name="T2" fmla="*/ 36 w 72"/>
                  <a:gd name="T3" fmla="*/ 30 h 54"/>
                  <a:gd name="T4" fmla="*/ 0 w 72"/>
                  <a:gd name="T5" fmla="*/ 54 h 54"/>
                  <a:gd name="T6" fmla="*/ 36 w 72"/>
                  <a:gd name="T7" fmla="*/ 54 h 54"/>
                  <a:gd name="T8" fmla="*/ 54 w 72"/>
                  <a:gd name="T9" fmla="*/ 42 h 54"/>
                  <a:gd name="T10" fmla="*/ 72 w 72"/>
                  <a:gd name="T11" fmla="*/ 24 h 54"/>
                  <a:gd name="T12" fmla="*/ 72 w 72"/>
                  <a:gd name="T13" fmla="*/ 24 h 54"/>
                  <a:gd name="T14" fmla="*/ 72 w 72"/>
                  <a:gd name="T15" fmla="*/ 0 h 54"/>
                  <a:gd name="T16" fmla="*/ 72 w 72"/>
                  <a:gd name="T17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Freeform 40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>
                  <a:gd name="T0" fmla="*/ 299 w 705"/>
                  <a:gd name="T1" fmla="*/ 90 h 108"/>
                  <a:gd name="T2" fmla="*/ 221 w 705"/>
                  <a:gd name="T3" fmla="*/ 90 h 108"/>
                  <a:gd name="T4" fmla="*/ 143 w 705"/>
                  <a:gd name="T5" fmla="*/ 78 h 108"/>
                  <a:gd name="T6" fmla="*/ 0 w 705"/>
                  <a:gd name="T7" fmla="*/ 48 h 108"/>
                  <a:gd name="T8" fmla="*/ 0 w 705"/>
                  <a:gd name="T9" fmla="*/ 66 h 108"/>
                  <a:gd name="T10" fmla="*/ 143 w 705"/>
                  <a:gd name="T11" fmla="*/ 96 h 108"/>
                  <a:gd name="T12" fmla="*/ 221 w 705"/>
                  <a:gd name="T13" fmla="*/ 108 h 108"/>
                  <a:gd name="T14" fmla="*/ 299 w 705"/>
                  <a:gd name="T15" fmla="*/ 108 h 108"/>
                  <a:gd name="T16" fmla="*/ 412 w 705"/>
                  <a:gd name="T17" fmla="*/ 102 h 108"/>
                  <a:gd name="T18" fmla="*/ 520 w 705"/>
                  <a:gd name="T19" fmla="*/ 84 h 108"/>
                  <a:gd name="T20" fmla="*/ 615 w 705"/>
                  <a:gd name="T21" fmla="*/ 60 h 108"/>
                  <a:gd name="T22" fmla="*/ 705 w 705"/>
                  <a:gd name="T23" fmla="*/ 24 h 108"/>
                  <a:gd name="T24" fmla="*/ 705 w 705"/>
                  <a:gd name="T25" fmla="*/ 0 h 108"/>
                  <a:gd name="T26" fmla="*/ 615 w 705"/>
                  <a:gd name="T27" fmla="*/ 42 h 108"/>
                  <a:gd name="T28" fmla="*/ 520 w 705"/>
                  <a:gd name="T29" fmla="*/ 66 h 108"/>
                  <a:gd name="T30" fmla="*/ 412 w 705"/>
                  <a:gd name="T31" fmla="*/ 84 h 108"/>
                  <a:gd name="T32" fmla="*/ 299 w 705"/>
                  <a:gd name="T33" fmla="*/ 90 h 108"/>
                  <a:gd name="T34" fmla="*/ 299 w 705"/>
                  <a:gd name="T35" fmla="*/ 9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Freeform 41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>
                  <a:gd name="T0" fmla="*/ 119 w 143"/>
                  <a:gd name="T1" fmla="*/ 114 h 341"/>
                  <a:gd name="T2" fmla="*/ 113 w 143"/>
                  <a:gd name="T3" fmla="*/ 173 h 341"/>
                  <a:gd name="T4" fmla="*/ 89 w 143"/>
                  <a:gd name="T5" fmla="*/ 239 h 341"/>
                  <a:gd name="T6" fmla="*/ 47 w 143"/>
                  <a:gd name="T7" fmla="*/ 293 h 341"/>
                  <a:gd name="T8" fmla="*/ 0 w 143"/>
                  <a:gd name="T9" fmla="*/ 341 h 341"/>
                  <a:gd name="T10" fmla="*/ 29 w 143"/>
                  <a:gd name="T11" fmla="*/ 341 h 341"/>
                  <a:gd name="T12" fmla="*/ 77 w 143"/>
                  <a:gd name="T13" fmla="*/ 287 h 341"/>
                  <a:gd name="T14" fmla="*/ 113 w 143"/>
                  <a:gd name="T15" fmla="*/ 233 h 341"/>
                  <a:gd name="T16" fmla="*/ 137 w 143"/>
                  <a:gd name="T17" fmla="*/ 173 h 341"/>
                  <a:gd name="T18" fmla="*/ 143 w 143"/>
                  <a:gd name="T19" fmla="*/ 114 h 341"/>
                  <a:gd name="T20" fmla="*/ 137 w 143"/>
                  <a:gd name="T21" fmla="*/ 60 h 341"/>
                  <a:gd name="T22" fmla="*/ 119 w 143"/>
                  <a:gd name="T23" fmla="*/ 0 h 341"/>
                  <a:gd name="T24" fmla="*/ 89 w 143"/>
                  <a:gd name="T25" fmla="*/ 0 h 341"/>
                  <a:gd name="T26" fmla="*/ 113 w 143"/>
                  <a:gd name="T27" fmla="*/ 60 h 341"/>
                  <a:gd name="T28" fmla="*/ 119 w 143"/>
                  <a:gd name="T29" fmla="*/ 114 h 341"/>
                  <a:gd name="T30" fmla="*/ 119 w 143"/>
                  <a:gd name="T31" fmla="*/ 114 h 3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8" name="Freeform 42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>
                  <a:gd name="T0" fmla="*/ 59 w 83"/>
                  <a:gd name="T1" fmla="*/ 90 h 90"/>
                  <a:gd name="T2" fmla="*/ 83 w 83"/>
                  <a:gd name="T3" fmla="*/ 84 h 90"/>
                  <a:gd name="T4" fmla="*/ 71 w 83"/>
                  <a:gd name="T5" fmla="*/ 60 h 90"/>
                  <a:gd name="T6" fmla="*/ 53 w 83"/>
                  <a:gd name="T7" fmla="*/ 42 h 90"/>
                  <a:gd name="T8" fmla="*/ 6 w 83"/>
                  <a:gd name="T9" fmla="*/ 0 h 90"/>
                  <a:gd name="T10" fmla="*/ 0 w 83"/>
                  <a:gd name="T11" fmla="*/ 18 h 90"/>
                  <a:gd name="T12" fmla="*/ 35 w 83"/>
                  <a:gd name="T13" fmla="*/ 48 h 90"/>
                  <a:gd name="T14" fmla="*/ 59 w 83"/>
                  <a:gd name="T15" fmla="*/ 90 h 90"/>
                  <a:gd name="T16" fmla="*/ 59 w 83"/>
                  <a:gd name="T17" fmla="*/ 9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43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>
                  <a:gd name="T0" fmla="*/ 693 w 717"/>
                  <a:gd name="T1" fmla="*/ 216 h 431"/>
                  <a:gd name="T2" fmla="*/ 687 w 717"/>
                  <a:gd name="T3" fmla="*/ 257 h 431"/>
                  <a:gd name="T4" fmla="*/ 669 w 717"/>
                  <a:gd name="T5" fmla="*/ 293 h 431"/>
                  <a:gd name="T6" fmla="*/ 633 w 717"/>
                  <a:gd name="T7" fmla="*/ 329 h 431"/>
                  <a:gd name="T8" fmla="*/ 598 w 717"/>
                  <a:gd name="T9" fmla="*/ 359 h 431"/>
                  <a:gd name="T10" fmla="*/ 544 w 717"/>
                  <a:gd name="T11" fmla="*/ 383 h 431"/>
                  <a:gd name="T12" fmla="*/ 490 w 717"/>
                  <a:gd name="T13" fmla="*/ 401 h 431"/>
                  <a:gd name="T14" fmla="*/ 424 w 717"/>
                  <a:gd name="T15" fmla="*/ 413 h 431"/>
                  <a:gd name="T16" fmla="*/ 359 w 717"/>
                  <a:gd name="T17" fmla="*/ 419 h 431"/>
                  <a:gd name="T18" fmla="*/ 293 w 717"/>
                  <a:gd name="T19" fmla="*/ 413 h 431"/>
                  <a:gd name="T20" fmla="*/ 227 w 717"/>
                  <a:gd name="T21" fmla="*/ 401 h 431"/>
                  <a:gd name="T22" fmla="*/ 173 w 717"/>
                  <a:gd name="T23" fmla="*/ 383 h 431"/>
                  <a:gd name="T24" fmla="*/ 119 w 717"/>
                  <a:gd name="T25" fmla="*/ 359 h 431"/>
                  <a:gd name="T26" fmla="*/ 84 w 717"/>
                  <a:gd name="T27" fmla="*/ 329 h 431"/>
                  <a:gd name="T28" fmla="*/ 48 w 717"/>
                  <a:gd name="T29" fmla="*/ 293 h 431"/>
                  <a:gd name="T30" fmla="*/ 30 w 717"/>
                  <a:gd name="T31" fmla="*/ 257 h 431"/>
                  <a:gd name="T32" fmla="*/ 24 w 717"/>
                  <a:gd name="T33" fmla="*/ 216 h 431"/>
                  <a:gd name="T34" fmla="*/ 30 w 717"/>
                  <a:gd name="T35" fmla="*/ 174 h 431"/>
                  <a:gd name="T36" fmla="*/ 48 w 717"/>
                  <a:gd name="T37" fmla="*/ 138 h 431"/>
                  <a:gd name="T38" fmla="*/ 84 w 717"/>
                  <a:gd name="T39" fmla="*/ 102 h 431"/>
                  <a:gd name="T40" fmla="*/ 119 w 717"/>
                  <a:gd name="T41" fmla="*/ 72 h 431"/>
                  <a:gd name="T42" fmla="*/ 173 w 717"/>
                  <a:gd name="T43" fmla="*/ 48 h 431"/>
                  <a:gd name="T44" fmla="*/ 227 w 717"/>
                  <a:gd name="T45" fmla="*/ 30 h 431"/>
                  <a:gd name="T46" fmla="*/ 293 w 717"/>
                  <a:gd name="T47" fmla="*/ 18 h 431"/>
                  <a:gd name="T48" fmla="*/ 359 w 717"/>
                  <a:gd name="T49" fmla="*/ 12 h 431"/>
                  <a:gd name="T50" fmla="*/ 418 w 717"/>
                  <a:gd name="T51" fmla="*/ 18 h 431"/>
                  <a:gd name="T52" fmla="*/ 478 w 717"/>
                  <a:gd name="T53" fmla="*/ 30 h 431"/>
                  <a:gd name="T54" fmla="*/ 532 w 717"/>
                  <a:gd name="T55" fmla="*/ 48 h 431"/>
                  <a:gd name="T56" fmla="*/ 580 w 717"/>
                  <a:gd name="T57" fmla="*/ 66 h 431"/>
                  <a:gd name="T58" fmla="*/ 586 w 717"/>
                  <a:gd name="T59" fmla="*/ 48 h 431"/>
                  <a:gd name="T60" fmla="*/ 478 w 717"/>
                  <a:gd name="T61" fmla="*/ 12 h 431"/>
                  <a:gd name="T62" fmla="*/ 418 w 717"/>
                  <a:gd name="T63" fmla="*/ 6 h 431"/>
                  <a:gd name="T64" fmla="*/ 359 w 717"/>
                  <a:gd name="T65" fmla="*/ 0 h 431"/>
                  <a:gd name="T66" fmla="*/ 287 w 717"/>
                  <a:gd name="T67" fmla="*/ 6 h 431"/>
                  <a:gd name="T68" fmla="*/ 221 w 717"/>
                  <a:gd name="T69" fmla="*/ 18 h 431"/>
                  <a:gd name="T70" fmla="*/ 161 w 717"/>
                  <a:gd name="T71" fmla="*/ 36 h 431"/>
                  <a:gd name="T72" fmla="*/ 107 w 717"/>
                  <a:gd name="T73" fmla="*/ 66 h 431"/>
                  <a:gd name="T74" fmla="*/ 60 w 717"/>
                  <a:gd name="T75" fmla="*/ 96 h 431"/>
                  <a:gd name="T76" fmla="*/ 30 w 717"/>
                  <a:gd name="T77" fmla="*/ 132 h 431"/>
                  <a:gd name="T78" fmla="*/ 6 w 717"/>
                  <a:gd name="T79" fmla="*/ 174 h 431"/>
                  <a:gd name="T80" fmla="*/ 0 w 717"/>
                  <a:gd name="T81" fmla="*/ 216 h 431"/>
                  <a:gd name="T82" fmla="*/ 6 w 717"/>
                  <a:gd name="T83" fmla="*/ 257 h 431"/>
                  <a:gd name="T84" fmla="*/ 30 w 717"/>
                  <a:gd name="T85" fmla="*/ 299 h 431"/>
                  <a:gd name="T86" fmla="*/ 60 w 717"/>
                  <a:gd name="T87" fmla="*/ 335 h 431"/>
                  <a:gd name="T88" fmla="*/ 107 w 717"/>
                  <a:gd name="T89" fmla="*/ 371 h 431"/>
                  <a:gd name="T90" fmla="*/ 161 w 717"/>
                  <a:gd name="T91" fmla="*/ 395 h 431"/>
                  <a:gd name="T92" fmla="*/ 221 w 717"/>
                  <a:gd name="T93" fmla="*/ 413 h 431"/>
                  <a:gd name="T94" fmla="*/ 287 w 717"/>
                  <a:gd name="T95" fmla="*/ 425 h 431"/>
                  <a:gd name="T96" fmla="*/ 359 w 717"/>
                  <a:gd name="T97" fmla="*/ 431 h 431"/>
                  <a:gd name="T98" fmla="*/ 430 w 717"/>
                  <a:gd name="T99" fmla="*/ 425 h 431"/>
                  <a:gd name="T100" fmla="*/ 496 w 717"/>
                  <a:gd name="T101" fmla="*/ 413 h 431"/>
                  <a:gd name="T102" fmla="*/ 562 w 717"/>
                  <a:gd name="T103" fmla="*/ 395 h 431"/>
                  <a:gd name="T104" fmla="*/ 610 w 717"/>
                  <a:gd name="T105" fmla="*/ 371 h 431"/>
                  <a:gd name="T106" fmla="*/ 657 w 717"/>
                  <a:gd name="T107" fmla="*/ 335 h 431"/>
                  <a:gd name="T108" fmla="*/ 687 w 717"/>
                  <a:gd name="T109" fmla="*/ 299 h 431"/>
                  <a:gd name="T110" fmla="*/ 711 w 717"/>
                  <a:gd name="T111" fmla="*/ 257 h 431"/>
                  <a:gd name="T112" fmla="*/ 717 w 717"/>
                  <a:gd name="T113" fmla="*/ 216 h 431"/>
                  <a:gd name="T114" fmla="*/ 717 w 717"/>
                  <a:gd name="T115" fmla="*/ 204 h 431"/>
                  <a:gd name="T116" fmla="*/ 711 w 717"/>
                  <a:gd name="T117" fmla="*/ 192 h 431"/>
                  <a:gd name="T118" fmla="*/ 687 w 717"/>
                  <a:gd name="T119" fmla="*/ 198 h 431"/>
                  <a:gd name="T120" fmla="*/ 693 w 717"/>
                  <a:gd name="T121" fmla="*/ 210 h 431"/>
                  <a:gd name="T122" fmla="*/ 693 w 717"/>
                  <a:gd name="T123" fmla="*/ 216 h 431"/>
                  <a:gd name="T124" fmla="*/ 693 w 717"/>
                  <a:gd name="T125" fmla="*/ 216 h 43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" name="Freeform 44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>
                  <a:gd name="T0" fmla="*/ 616 w 909"/>
                  <a:gd name="T1" fmla="*/ 0 h 533"/>
                  <a:gd name="T2" fmla="*/ 616 w 909"/>
                  <a:gd name="T3" fmla="*/ 18 h 533"/>
                  <a:gd name="T4" fmla="*/ 724 w 909"/>
                  <a:gd name="T5" fmla="*/ 60 h 533"/>
                  <a:gd name="T6" fmla="*/ 765 w 909"/>
                  <a:gd name="T7" fmla="*/ 84 h 533"/>
                  <a:gd name="T8" fmla="*/ 807 w 909"/>
                  <a:gd name="T9" fmla="*/ 114 h 533"/>
                  <a:gd name="T10" fmla="*/ 837 w 909"/>
                  <a:gd name="T11" fmla="*/ 144 h 533"/>
                  <a:gd name="T12" fmla="*/ 861 w 909"/>
                  <a:gd name="T13" fmla="*/ 180 h 533"/>
                  <a:gd name="T14" fmla="*/ 873 w 909"/>
                  <a:gd name="T15" fmla="*/ 216 h 533"/>
                  <a:gd name="T16" fmla="*/ 879 w 909"/>
                  <a:gd name="T17" fmla="*/ 258 h 533"/>
                  <a:gd name="T18" fmla="*/ 873 w 909"/>
                  <a:gd name="T19" fmla="*/ 311 h 533"/>
                  <a:gd name="T20" fmla="*/ 843 w 909"/>
                  <a:gd name="T21" fmla="*/ 359 h 533"/>
                  <a:gd name="T22" fmla="*/ 807 w 909"/>
                  <a:gd name="T23" fmla="*/ 401 h 533"/>
                  <a:gd name="T24" fmla="*/ 753 w 909"/>
                  <a:gd name="T25" fmla="*/ 443 h 533"/>
                  <a:gd name="T26" fmla="*/ 694 w 909"/>
                  <a:gd name="T27" fmla="*/ 473 h 533"/>
                  <a:gd name="T28" fmla="*/ 622 w 909"/>
                  <a:gd name="T29" fmla="*/ 497 h 533"/>
                  <a:gd name="T30" fmla="*/ 538 w 909"/>
                  <a:gd name="T31" fmla="*/ 509 h 533"/>
                  <a:gd name="T32" fmla="*/ 455 w 909"/>
                  <a:gd name="T33" fmla="*/ 515 h 533"/>
                  <a:gd name="T34" fmla="*/ 371 w 909"/>
                  <a:gd name="T35" fmla="*/ 509 h 533"/>
                  <a:gd name="T36" fmla="*/ 287 w 909"/>
                  <a:gd name="T37" fmla="*/ 497 h 533"/>
                  <a:gd name="T38" fmla="*/ 215 w 909"/>
                  <a:gd name="T39" fmla="*/ 473 h 533"/>
                  <a:gd name="T40" fmla="*/ 156 w 909"/>
                  <a:gd name="T41" fmla="*/ 443 h 533"/>
                  <a:gd name="T42" fmla="*/ 102 w 909"/>
                  <a:gd name="T43" fmla="*/ 401 h 533"/>
                  <a:gd name="T44" fmla="*/ 66 w 909"/>
                  <a:gd name="T45" fmla="*/ 359 h 533"/>
                  <a:gd name="T46" fmla="*/ 36 w 909"/>
                  <a:gd name="T47" fmla="*/ 311 h 533"/>
                  <a:gd name="T48" fmla="*/ 30 w 909"/>
                  <a:gd name="T49" fmla="*/ 258 h 533"/>
                  <a:gd name="T50" fmla="*/ 36 w 909"/>
                  <a:gd name="T51" fmla="*/ 222 h 533"/>
                  <a:gd name="T52" fmla="*/ 48 w 909"/>
                  <a:gd name="T53" fmla="*/ 186 h 533"/>
                  <a:gd name="T54" fmla="*/ 66 w 909"/>
                  <a:gd name="T55" fmla="*/ 156 h 533"/>
                  <a:gd name="T56" fmla="*/ 90 w 909"/>
                  <a:gd name="T57" fmla="*/ 126 h 533"/>
                  <a:gd name="T58" fmla="*/ 66 w 909"/>
                  <a:gd name="T59" fmla="*/ 114 h 533"/>
                  <a:gd name="T60" fmla="*/ 36 w 909"/>
                  <a:gd name="T61" fmla="*/ 144 h 533"/>
                  <a:gd name="T62" fmla="*/ 18 w 909"/>
                  <a:gd name="T63" fmla="*/ 180 h 533"/>
                  <a:gd name="T64" fmla="*/ 6 w 909"/>
                  <a:gd name="T65" fmla="*/ 216 h 533"/>
                  <a:gd name="T66" fmla="*/ 0 w 909"/>
                  <a:gd name="T67" fmla="*/ 258 h 533"/>
                  <a:gd name="T68" fmla="*/ 12 w 909"/>
                  <a:gd name="T69" fmla="*/ 311 h 533"/>
                  <a:gd name="T70" fmla="*/ 36 w 909"/>
                  <a:gd name="T71" fmla="*/ 365 h 533"/>
                  <a:gd name="T72" fmla="*/ 78 w 909"/>
                  <a:gd name="T73" fmla="*/ 413 h 533"/>
                  <a:gd name="T74" fmla="*/ 132 w 909"/>
                  <a:gd name="T75" fmla="*/ 449 h 533"/>
                  <a:gd name="T76" fmla="*/ 203 w 909"/>
                  <a:gd name="T77" fmla="*/ 485 h 533"/>
                  <a:gd name="T78" fmla="*/ 275 w 909"/>
                  <a:gd name="T79" fmla="*/ 509 h 533"/>
                  <a:gd name="T80" fmla="*/ 365 w 909"/>
                  <a:gd name="T81" fmla="*/ 527 h 533"/>
                  <a:gd name="T82" fmla="*/ 455 w 909"/>
                  <a:gd name="T83" fmla="*/ 533 h 533"/>
                  <a:gd name="T84" fmla="*/ 544 w 909"/>
                  <a:gd name="T85" fmla="*/ 527 h 533"/>
                  <a:gd name="T86" fmla="*/ 634 w 909"/>
                  <a:gd name="T87" fmla="*/ 509 h 533"/>
                  <a:gd name="T88" fmla="*/ 712 w 909"/>
                  <a:gd name="T89" fmla="*/ 485 h 533"/>
                  <a:gd name="T90" fmla="*/ 777 w 909"/>
                  <a:gd name="T91" fmla="*/ 449 h 533"/>
                  <a:gd name="T92" fmla="*/ 831 w 909"/>
                  <a:gd name="T93" fmla="*/ 413 h 533"/>
                  <a:gd name="T94" fmla="*/ 873 w 909"/>
                  <a:gd name="T95" fmla="*/ 365 h 533"/>
                  <a:gd name="T96" fmla="*/ 897 w 909"/>
                  <a:gd name="T97" fmla="*/ 311 h 533"/>
                  <a:gd name="T98" fmla="*/ 909 w 909"/>
                  <a:gd name="T99" fmla="*/ 258 h 533"/>
                  <a:gd name="T100" fmla="*/ 903 w 909"/>
                  <a:gd name="T101" fmla="*/ 216 h 533"/>
                  <a:gd name="T102" fmla="*/ 885 w 909"/>
                  <a:gd name="T103" fmla="*/ 174 h 533"/>
                  <a:gd name="T104" fmla="*/ 861 w 909"/>
                  <a:gd name="T105" fmla="*/ 132 h 533"/>
                  <a:gd name="T106" fmla="*/ 825 w 909"/>
                  <a:gd name="T107" fmla="*/ 102 h 533"/>
                  <a:gd name="T108" fmla="*/ 783 w 909"/>
                  <a:gd name="T109" fmla="*/ 66 h 533"/>
                  <a:gd name="T110" fmla="*/ 735 w 909"/>
                  <a:gd name="T111" fmla="*/ 42 h 533"/>
                  <a:gd name="T112" fmla="*/ 616 w 909"/>
                  <a:gd name="T113" fmla="*/ 0 h 533"/>
                  <a:gd name="T114" fmla="*/ 616 w 909"/>
                  <a:gd name="T115" fmla="*/ 0 h 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45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>
                  <a:gd name="T0" fmla="*/ 240 w 365"/>
                  <a:gd name="T1" fmla="*/ 18 h 66"/>
                  <a:gd name="T2" fmla="*/ 299 w 365"/>
                  <a:gd name="T3" fmla="*/ 24 h 66"/>
                  <a:gd name="T4" fmla="*/ 359 w 365"/>
                  <a:gd name="T5" fmla="*/ 30 h 66"/>
                  <a:gd name="T6" fmla="*/ 365 w 365"/>
                  <a:gd name="T7" fmla="*/ 12 h 66"/>
                  <a:gd name="T8" fmla="*/ 305 w 365"/>
                  <a:gd name="T9" fmla="*/ 6 h 66"/>
                  <a:gd name="T10" fmla="*/ 240 w 365"/>
                  <a:gd name="T11" fmla="*/ 0 h 66"/>
                  <a:gd name="T12" fmla="*/ 174 w 365"/>
                  <a:gd name="T13" fmla="*/ 6 h 66"/>
                  <a:gd name="T14" fmla="*/ 114 w 365"/>
                  <a:gd name="T15" fmla="*/ 12 h 66"/>
                  <a:gd name="T16" fmla="*/ 0 w 365"/>
                  <a:gd name="T17" fmla="*/ 42 h 66"/>
                  <a:gd name="T18" fmla="*/ 0 w 365"/>
                  <a:gd name="T19" fmla="*/ 66 h 66"/>
                  <a:gd name="T20" fmla="*/ 54 w 365"/>
                  <a:gd name="T21" fmla="*/ 48 h 66"/>
                  <a:gd name="T22" fmla="*/ 114 w 365"/>
                  <a:gd name="T23" fmla="*/ 30 h 66"/>
                  <a:gd name="T24" fmla="*/ 174 w 365"/>
                  <a:gd name="T25" fmla="*/ 24 h 66"/>
                  <a:gd name="T26" fmla="*/ 240 w 365"/>
                  <a:gd name="T27" fmla="*/ 18 h 66"/>
                  <a:gd name="T28" fmla="*/ 240 w 365"/>
                  <a:gd name="T29" fmla="*/ 18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46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>
                  <a:gd name="T0" fmla="*/ 66 w 66"/>
                  <a:gd name="T1" fmla="*/ 18 h 48"/>
                  <a:gd name="T2" fmla="*/ 48 w 66"/>
                  <a:gd name="T3" fmla="*/ 0 h 48"/>
                  <a:gd name="T4" fmla="*/ 24 w 66"/>
                  <a:gd name="T5" fmla="*/ 12 h 48"/>
                  <a:gd name="T6" fmla="*/ 0 w 66"/>
                  <a:gd name="T7" fmla="*/ 30 h 48"/>
                  <a:gd name="T8" fmla="*/ 12 w 66"/>
                  <a:gd name="T9" fmla="*/ 48 h 48"/>
                  <a:gd name="T10" fmla="*/ 42 w 66"/>
                  <a:gd name="T11" fmla="*/ 30 h 48"/>
                  <a:gd name="T12" fmla="*/ 66 w 66"/>
                  <a:gd name="T13" fmla="*/ 18 h 48"/>
                  <a:gd name="T14" fmla="*/ 66 w 66"/>
                  <a:gd name="T15" fmla="*/ 18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Oval 47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Oval 48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Oval 49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Oval 50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Oval 51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Oval 52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9" name="Group 53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0" name="Freeform 54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>
                  <a:gd name="T0" fmla="*/ 210 w 382"/>
                  <a:gd name="T1" fmla="*/ 96 h 96"/>
                  <a:gd name="T2" fmla="*/ 143 w 382"/>
                  <a:gd name="T3" fmla="*/ 90 h 96"/>
                  <a:gd name="T4" fmla="*/ 83 w 382"/>
                  <a:gd name="T5" fmla="*/ 66 h 96"/>
                  <a:gd name="T6" fmla="*/ 35 w 382"/>
                  <a:gd name="T7" fmla="*/ 36 h 96"/>
                  <a:gd name="T8" fmla="*/ 6 w 382"/>
                  <a:gd name="T9" fmla="*/ 0 h 96"/>
                  <a:gd name="T10" fmla="*/ 0 w 382"/>
                  <a:gd name="T11" fmla="*/ 6 h 96"/>
                  <a:gd name="T12" fmla="*/ 29 w 382"/>
                  <a:gd name="T13" fmla="*/ 42 h 96"/>
                  <a:gd name="T14" fmla="*/ 77 w 382"/>
                  <a:gd name="T15" fmla="*/ 72 h 96"/>
                  <a:gd name="T16" fmla="*/ 137 w 382"/>
                  <a:gd name="T17" fmla="*/ 90 h 96"/>
                  <a:gd name="T18" fmla="*/ 210 w 382"/>
                  <a:gd name="T19" fmla="*/ 96 h 96"/>
                  <a:gd name="T20" fmla="*/ 264 w 382"/>
                  <a:gd name="T21" fmla="*/ 90 h 96"/>
                  <a:gd name="T22" fmla="*/ 312 w 382"/>
                  <a:gd name="T23" fmla="*/ 84 h 96"/>
                  <a:gd name="T24" fmla="*/ 353 w 382"/>
                  <a:gd name="T25" fmla="*/ 66 h 96"/>
                  <a:gd name="T26" fmla="*/ 383 w 382"/>
                  <a:gd name="T27" fmla="*/ 42 h 96"/>
                  <a:gd name="T28" fmla="*/ 377 w 382"/>
                  <a:gd name="T29" fmla="*/ 42 h 96"/>
                  <a:gd name="T30" fmla="*/ 347 w 382"/>
                  <a:gd name="T31" fmla="*/ 66 h 96"/>
                  <a:gd name="T32" fmla="*/ 306 w 382"/>
                  <a:gd name="T33" fmla="*/ 78 h 96"/>
                  <a:gd name="T34" fmla="*/ 264 w 382"/>
                  <a:gd name="T35" fmla="*/ 90 h 96"/>
                  <a:gd name="T36" fmla="*/ 210 w 382"/>
                  <a:gd name="T37" fmla="*/ 96 h 96"/>
                  <a:gd name="T38" fmla="*/ 210 w 382"/>
                  <a:gd name="T39" fmla="*/ 96 h 9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Freeform 55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>
                  <a:gd name="T0" fmla="*/ 174 w 258"/>
                  <a:gd name="T1" fmla="*/ 0 h 54"/>
                  <a:gd name="T2" fmla="*/ 216 w 258"/>
                  <a:gd name="T3" fmla="*/ 6 h 54"/>
                  <a:gd name="T4" fmla="*/ 258 w 258"/>
                  <a:gd name="T5" fmla="*/ 12 h 54"/>
                  <a:gd name="T6" fmla="*/ 252 w 258"/>
                  <a:gd name="T7" fmla="*/ 6 h 54"/>
                  <a:gd name="T8" fmla="*/ 216 w 258"/>
                  <a:gd name="T9" fmla="*/ 0 h 54"/>
                  <a:gd name="T10" fmla="*/ 174 w 258"/>
                  <a:gd name="T11" fmla="*/ 0 h 54"/>
                  <a:gd name="T12" fmla="*/ 120 w 258"/>
                  <a:gd name="T13" fmla="*/ 6 h 54"/>
                  <a:gd name="T14" fmla="*/ 78 w 258"/>
                  <a:gd name="T15" fmla="*/ 12 h 54"/>
                  <a:gd name="T16" fmla="*/ 36 w 258"/>
                  <a:gd name="T17" fmla="*/ 30 h 54"/>
                  <a:gd name="T18" fmla="*/ 0 w 258"/>
                  <a:gd name="T19" fmla="*/ 48 h 54"/>
                  <a:gd name="T20" fmla="*/ 6 w 258"/>
                  <a:gd name="T21" fmla="*/ 54 h 54"/>
                  <a:gd name="T22" fmla="*/ 36 w 258"/>
                  <a:gd name="T23" fmla="*/ 36 h 54"/>
                  <a:gd name="T24" fmla="*/ 78 w 258"/>
                  <a:gd name="T25" fmla="*/ 18 h 54"/>
                  <a:gd name="T26" fmla="*/ 120 w 258"/>
                  <a:gd name="T27" fmla="*/ 6 h 54"/>
                  <a:gd name="T28" fmla="*/ 174 w 258"/>
                  <a:gd name="T29" fmla="*/ 0 h 54"/>
                  <a:gd name="T30" fmla="*/ 174 w 258"/>
                  <a:gd name="T31" fmla="*/ 0 h 5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56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>
                  <a:gd name="T0" fmla="*/ 54 w 60"/>
                  <a:gd name="T1" fmla="*/ 90 h 156"/>
                  <a:gd name="T2" fmla="*/ 48 w 60"/>
                  <a:gd name="T3" fmla="*/ 126 h 156"/>
                  <a:gd name="T4" fmla="*/ 24 w 60"/>
                  <a:gd name="T5" fmla="*/ 156 h 156"/>
                  <a:gd name="T6" fmla="*/ 30 w 60"/>
                  <a:gd name="T7" fmla="*/ 156 h 156"/>
                  <a:gd name="T8" fmla="*/ 54 w 60"/>
                  <a:gd name="T9" fmla="*/ 126 h 156"/>
                  <a:gd name="T10" fmla="*/ 60 w 60"/>
                  <a:gd name="T11" fmla="*/ 90 h 156"/>
                  <a:gd name="T12" fmla="*/ 54 w 60"/>
                  <a:gd name="T13" fmla="*/ 66 h 156"/>
                  <a:gd name="T14" fmla="*/ 48 w 60"/>
                  <a:gd name="T15" fmla="*/ 42 h 156"/>
                  <a:gd name="T16" fmla="*/ 30 w 60"/>
                  <a:gd name="T17" fmla="*/ 18 h 156"/>
                  <a:gd name="T18" fmla="*/ 6 w 60"/>
                  <a:gd name="T19" fmla="*/ 0 h 156"/>
                  <a:gd name="T20" fmla="*/ 0 w 60"/>
                  <a:gd name="T21" fmla="*/ 6 h 156"/>
                  <a:gd name="T22" fmla="*/ 24 w 60"/>
                  <a:gd name="T23" fmla="*/ 24 h 156"/>
                  <a:gd name="T24" fmla="*/ 42 w 60"/>
                  <a:gd name="T25" fmla="*/ 42 h 156"/>
                  <a:gd name="T26" fmla="*/ 48 w 60"/>
                  <a:gd name="T27" fmla="*/ 66 h 156"/>
                  <a:gd name="T28" fmla="*/ 54 w 60"/>
                  <a:gd name="T29" fmla="*/ 90 h 156"/>
                  <a:gd name="T30" fmla="*/ 54 w 60"/>
                  <a:gd name="T31" fmla="*/ 90 h 15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57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>
                  <a:gd name="T0" fmla="*/ 114 w 192"/>
                  <a:gd name="T1" fmla="*/ 12 h 18"/>
                  <a:gd name="T2" fmla="*/ 72 w 192"/>
                  <a:gd name="T3" fmla="*/ 6 h 18"/>
                  <a:gd name="T4" fmla="*/ 30 w 192"/>
                  <a:gd name="T5" fmla="*/ 0 h 18"/>
                  <a:gd name="T6" fmla="*/ 0 w 192"/>
                  <a:gd name="T7" fmla="*/ 0 h 18"/>
                  <a:gd name="T8" fmla="*/ 54 w 192"/>
                  <a:gd name="T9" fmla="*/ 12 h 18"/>
                  <a:gd name="T10" fmla="*/ 114 w 192"/>
                  <a:gd name="T11" fmla="*/ 18 h 18"/>
                  <a:gd name="T12" fmla="*/ 156 w 192"/>
                  <a:gd name="T13" fmla="*/ 18 h 18"/>
                  <a:gd name="T14" fmla="*/ 192 w 192"/>
                  <a:gd name="T15" fmla="*/ 12 h 18"/>
                  <a:gd name="T16" fmla="*/ 186 w 192"/>
                  <a:gd name="T17" fmla="*/ 0 h 18"/>
                  <a:gd name="T18" fmla="*/ 150 w 192"/>
                  <a:gd name="T19" fmla="*/ 6 h 18"/>
                  <a:gd name="T20" fmla="*/ 114 w 192"/>
                  <a:gd name="T21" fmla="*/ 12 h 18"/>
                  <a:gd name="T22" fmla="*/ 114 w 192"/>
                  <a:gd name="T23" fmla="*/ 12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58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>
                  <a:gd name="T0" fmla="*/ 11 w 161"/>
                  <a:gd name="T1" fmla="*/ 114 h 186"/>
                  <a:gd name="T2" fmla="*/ 17 w 161"/>
                  <a:gd name="T3" fmla="*/ 96 h 186"/>
                  <a:gd name="T4" fmla="*/ 23 w 161"/>
                  <a:gd name="T5" fmla="*/ 78 h 186"/>
                  <a:gd name="T6" fmla="*/ 53 w 161"/>
                  <a:gd name="T7" fmla="*/ 42 h 186"/>
                  <a:gd name="T8" fmla="*/ 101 w 161"/>
                  <a:gd name="T9" fmla="*/ 18 h 186"/>
                  <a:gd name="T10" fmla="*/ 155 w 161"/>
                  <a:gd name="T11" fmla="*/ 6 h 186"/>
                  <a:gd name="T12" fmla="*/ 161 w 161"/>
                  <a:gd name="T13" fmla="*/ 0 h 186"/>
                  <a:gd name="T14" fmla="*/ 95 w 161"/>
                  <a:gd name="T15" fmla="*/ 12 h 186"/>
                  <a:gd name="T16" fmla="*/ 47 w 161"/>
                  <a:gd name="T17" fmla="*/ 36 h 186"/>
                  <a:gd name="T18" fmla="*/ 11 w 161"/>
                  <a:gd name="T19" fmla="*/ 72 h 186"/>
                  <a:gd name="T20" fmla="*/ 5 w 161"/>
                  <a:gd name="T21" fmla="*/ 90 h 186"/>
                  <a:gd name="T22" fmla="*/ 0 w 161"/>
                  <a:gd name="T23" fmla="*/ 114 h 186"/>
                  <a:gd name="T24" fmla="*/ 11 w 161"/>
                  <a:gd name="T25" fmla="*/ 150 h 186"/>
                  <a:gd name="T26" fmla="*/ 23 w 161"/>
                  <a:gd name="T27" fmla="*/ 168 h 186"/>
                  <a:gd name="T28" fmla="*/ 41 w 161"/>
                  <a:gd name="T29" fmla="*/ 186 h 186"/>
                  <a:gd name="T30" fmla="*/ 65 w 161"/>
                  <a:gd name="T31" fmla="*/ 186 h 186"/>
                  <a:gd name="T32" fmla="*/ 41 w 161"/>
                  <a:gd name="T33" fmla="*/ 168 h 186"/>
                  <a:gd name="T34" fmla="*/ 23 w 161"/>
                  <a:gd name="T35" fmla="*/ 150 h 186"/>
                  <a:gd name="T36" fmla="*/ 17 w 161"/>
                  <a:gd name="T37" fmla="*/ 132 h 186"/>
                  <a:gd name="T38" fmla="*/ 11 w 161"/>
                  <a:gd name="T39" fmla="*/ 114 h 186"/>
                  <a:gd name="T40" fmla="*/ 11 w 161"/>
                  <a:gd name="T41" fmla="*/ 114 h 18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59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>
                  <a:gd name="T0" fmla="*/ 0 w 185"/>
                  <a:gd name="T1" fmla="*/ 6 h 210"/>
                  <a:gd name="T2" fmla="*/ 66 w 185"/>
                  <a:gd name="T3" fmla="*/ 12 h 210"/>
                  <a:gd name="T4" fmla="*/ 120 w 185"/>
                  <a:gd name="T5" fmla="*/ 36 h 210"/>
                  <a:gd name="T6" fmla="*/ 156 w 185"/>
                  <a:gd name="T7" fmla="*/ 72 h 210"/>
                  <a:gd name="T8" fmla="*/ 162 w 185"/>
                  <a:gd name="T9" fmla="*/ 90 h 210"/>
                  <a:gd name="T10" fmla="*/ 168 w 185"/>
                  <a:gd name="T11" fmla="*/ 114 h 210"/>
                  <a:gd name="T12" fmla="*/ 162 w 185"/>
                  <a:gd name="T13" fmla="*/ 138 h 210"/>
                  <a:gd name="T14" fmla="*/ 150 w 185"/>
                  <a:gd name="T15" fmla="*/ 162 h 210"/>
                  <a:gd name="T16" fmla="*/ 120 w 185"/>
                  <a:gd name="T17" fmla="*/ 180 h 210"/>
                  <a:gd name="T18" fmla="*/ 90 w 185"/>
                  <a:gd name="T19" fmla="*/ 198 h 210"/>
                  <a:gd name="T20" fmla="*/ 97 w 185"/>
                  <a:gd name="T21" fmla="*/ 210 h 210"/>
                  <a:gd name="T22" fmla="*/ 132 w 185"/>
                  <a:gd name="T23" fmla="*/ 192 h 210"/>
                  <a:gd name="T24" fmla="*/ 162 w 185"/>
                  <a:gd name="T25" fmla="*/ 168 h 210"/>
                  <a:gd name="T26" fmla="*/ 180 w 185"/>
                  <a:gd name="T27" fmla="*/ 144 h 210"/>
                  <a:gd name="T28" fmla="*/ 186 w 185"/>
                  <a:gd name="T29" fmla="*/ 114 h 210"/>
                  <a:gd name="T30" fmla="*/ 180 w 185"/>
                  <a:gd name="T31" fmla="*/ 90 h 210"/>
                  <a:gd name="T32" fmla="*/ 174 w 185"/>
                  <a:gd name="T33" fmla="*/ 66 h 210"/>
                  <a:gd name="T34" fmla="*/ 156 w 185"/>
                  <a:gd name="T35" fmla="*/ 48 h 210"/>
                  <a:gd name="T36" fmla="*/ 132 w 185"/>
                  <a:gd name="T37" fmla="*/ 30 h 210"/>
                  <a:gd name="T38" fmla="*/ 72 w 185"/>
                  <a:gd name="T39" fmla="*/ 6 h 210"/>
                  <a:gd name="T40" fmla="*/ 0 w 185"/>
                  <a:gd name="T41" fmla="*/ 0 h 210"/>
                  <a:gd name="T42" fmla="*/ 0 w 185"/>
                  <a:gd name="T43" fmla="*/ 6 h 210"/>
                  <a:gd name="T44" fmla="*/ 0 w 185"/>
                  <a:gd name="T45" fmla="*/ 6 h 210"/>
                  <a:gd name="T46" fmla="*/ 0 w 185"/>
                  <a:gd name="T47" fmla="*/ 6 h 210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60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>
                  <a:gd name="T0" fmla="*/ 150 w 299"/>
                  <a:gd name="T1" fmla="*/ 0 h 186"/>
                  <a:gd name="T2" fmla="*/ 90 w 299"/>
                  <a:gd name="T3" fmla="*/ 6 h 186"/>
                  <a:gd name="T4" fmla="*/ 42 w 299"/>
                  <a:gd name="T5" fmla="*/ 30 h 186"/>
                  <a:gd name="T6" fmla="*/ 12 w 299"/>
                  <a:gd name="T7" fmla="*/ 54 h 186"/>
                  <a:gd name="T8" fmla="*/ 6 w 299"/>
                  <a:gd name="T9" fmla="*/ 72 h 186"/>
                  <a:gd name="T10" fmla="*/ 0 w 299"/>
                  <a:gd name="T11" fmla="*/ 90 h 186"/>
                  <a:gd name="T12" fmla="*/ 6 w 299"/>
                  <a:gd name="T13" fmla="*/ 108 h 186"/>
                  <a:gd name="T14" fmla="*/ 12 w 299"/>
                  <a:gd name="T15" fmla="*/ 126 h 186"/>
                  <a:gd name="T16" fmla="*/ 42 w 299"/>
                  <a:gd name="T17" fmla="*/ 156 h 186"/>
                  <a:gd name="T18" fmla="*/ 90 w 299"/>
                  <a:gd name="T19" fmla="*/ 180 h 186"/>
                  <a:gd name="T20" fmla="*/ 150 w 299"/>
                  <a:gd name="T21" fmla="*/ 186 h 186"/>
                  <a:gd name="T22" fmla="*/ 209 w 299"/>
                  <a:gd name="T23" fmla="*/ 180 h 186"/>
                  <a:gd name="T24" fmla="*/ 257 w 299"/>
                  <a:gd name="T25" fmla="*/ 156 h 186"/>
                  <a:gd name="T26" fmla="*/ 287 w 299"/>
                  <a:gd name="T27" fmla="*/ 126 h 186"/>
                  <a:gd name="T28" fmla="*/ 299 w 299"/>
                  <a:gd name="T29" fmla="*/ 108 h 186"/>
                  <a:gd name="T30" fmla="*/ 299 w 299"/>
                  <a:gd name="T31" fmla="*/ 90 h 186"/>
                  <a:gd name="T32" fmla="*/ 299 w 299"/>
                  <a:gd name="T33" fmla="*/ 72 h 186"/>
                  <a:gd name="T34" fmla="*/ 287 w 299"/>
                  <a:gd name="T35" fmla="*/ 54 h 186"/>
                  <a:gd name="T36" fmla="*/ 257 w 299"/>
                  <a:gd name="T37" fmla="*/ 30 h 186"/>
                  <a:gd name="T38" fmla="*/ 209 w 299"/>
                  <a:gd name="T39" fmla="*/ 6 h 186"/>
                  <a:gd name="T40" fmla="*/ 150 w 299"/>
                  <a:gd name="T41" fmla="*/ 0 h 186"/>
                  <a:gd name="T42" fmla="*/ 150 w 299"/>
                  <a:gd name="T43" fmla="*/ 0 h 186"/>
                  <a:gd name="T44" fmla="*/ 150 w 299"/>
                  <a:gd name="T45" fmla="*/ 180 h 186"/>
                  <a:gd name="T46" fmla="*/ 96 w 299"/>
                  <a:gd name="T47" fmla="*/ 174 h 186"/>
                  <a:gd name="T48" fmla="*/ 48 w 299"/>
                  <a:gd name="T49" fmla="*/ 156 h 186"/>
                  <a:gd name="T50" fmla="*/ 18 w 299"/>
                  <a:gd name="T51" fmla="*/ 126 h 186"/>
                  <a:gd name="T52" fmla="*/ 12 w 299"/>
                  <a:gd name="T53" fmla="*/ 108 h 186"/>
                  <a:gd name="T54" fmla="*/ 6 w 299"/>
                  <a:gd name="T55" fmla="*/ 90 h 186"/>
                  <a:gd name="T56" fmla="*/ 12 w 299"/>
                  <a:gd name="T57" fmla="*/ 72 h 186"/>
                  <a:gd name="T58" fmla="*/ 18 w 299"/>
                  <a:gd name="T59" fmla="*/ 54 h 186"/>
                  <a:gd name="T60" fmla="*/ 48 w 299"/>
                  <a:gd name="T61" fmla="*/ 30 h 186"/>
                  <a:gd name="T62" fmla="*/ 96 w 299"/>
                  <a:gd name="T63" fmla="*/ 12 h 186"/>
                  <a:gd name="T64" fmla="*/ 150 w 299"/>
                  <a:gd name="T65" fmla="*/ 6 h 186"/>
                  <a:gd name="T66" fmla="*/ 203 w 299"/>
                  <a:gd name="T67" fmla="*/ 12 h 186"/>
                  <a:gd name="T68" fmla="*/ 251 w 299"/>
                  <a:gd name="T69" fmla="*/ 30 h 186"/>
                  <a:gd name="T70" fmla="*/ 281 w 299"/>
                  <a:gd name="T71" fmla="*/ 54 h 186"/>
                  <a:gd name="T72" fmla="*/ 293 w 299"/>
                  <a:gd name="T73" fmla="*/ 72 h 186"/>
                  <a:gd name="T74" fmla="*/ 293 w 299"/>
                  <a:gd name="T75" fmla="*/ 90 h 186"/>
                  <a:gd name="T76" fmla="*/ 293 w 299"/>
                  <a:gd name="T77" fmla="*/ 108 h 186"/>
                  <a:gd name="T78" fmla="*/ 281 w 299"/>
                  <a:gd name="T79" fmla="*/ 126 h 186"/>
                  <a:gd name="T80" fmla="*/ 251 w 299"/>
                  <a:gd name="T81" fmla="*/ 156 h 186"/>
                  <a:gd name="T82" fmla="*/ 203 w 299"/>
                  <a:gd name="T83" fmla="*/ 174 h 186"/>
                  <a:gd name="T84" fmla="*/ 150 w 299"/>
                  <a:gd name="T85" fmla="*/ 180 h 186"/>
                  <a:gd name="T86" fmla="*/ 150 w 299"/>
                  <a:gd name="T87" fmla="*/ 180 h 18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7" name="Group 61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8" name="Oval 62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0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1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12354" name="Rectangle 6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2355" name="Rectangle 6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68" name="Rectangle 68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9" name="Rectangle 6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0" name="Rectangle 7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FFF1E9C-63A2-45CE-A838-2109BAF3AA6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170721-AC5C-4903-B69F-290D35DE99E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BC309F-082D-4F20-86D0-289472BE4C9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FBD16F-9544-4994-9EF0-24FBD699D2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BA5E56-2B08-45E9-8A96-6C65D9710E4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B3BE5E-E1A2-473A-BF10-C653A975CC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8F8DC7-5869-4FD2-93E0-70D70583A1D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BAFCEC-0EF3-44C9-B962-B40C956BFA6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07CA61-A468-4FDA-A737-9AB454F06A9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9090D1-37C9-4B75-BA79-29C1546B481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48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48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65D57D-87EB-484D-9085-25B34784A91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reeform 2"/>
          <p:cNvSpPr>
            <a:spLocks/>
          </p:cNvSpPr>
          <p:nvPr/>
        </p:nvSpPr>
        <p:spPr bwMode="hidden">
          <a:xfrm>
            <a:off x="6627813" y="6429375"/>
            <a:ext cx="285750" cy="209550"/>
          </a:xfrm>
          <a:custGeom>
            <a:avLst/>
            <a:gdLst>
              <a:gd name="T0" fmla="*/ 0 w 179"/>
              <a:gd name="T1" fmla="*/ 132 h 132"/>
              <a:gd name="T2" fmla="*/ 29 w 179"/>
              <a:gd name="T3" fmla="*/ 132 h 132"/>
              <a:gd name="T4" fmla="*/ 77 w 179"/>
              <a:gd name="T5" fmla="*/ 108 h 132"/>
              <a:gd name="T6" fmla="*/ 119 w 179"/>
              <a:gd name="T7" fmla="*/ 78 h 132"/>
              <a:gd name="T8" fmla="*/ 155 w 179"/>
              <a:gd name="T9" fmla="*/ 48 h 132"/>
              <a:gd name="T10" fmla="*/ 179 w 179"/>
              <a:gd name="T11" fmla="*/ 12 h 132"/>
              <a:gd name="T12" fmla="*/ 173 w 179"/>
              <a:gd name="T13" fmla="*/ 6 h 132"/>
              <a:gd name="T14" fmla="*/ 167 w 179"/>
              <a:gd name="T15" fmla="*/ 0 h 132"/>
              <a:gd name="T16" fmla="*/ 137 w 179"/>
              <a:gd name="T17" fmla="*/ 42 h 132"/>
              <a:gd name="T18" fmla="*/ 101 w 179"/>
              <a:gd name="T19" fmla="*/ 78 h 132"/>
              <a:gd name="T20" fmla="*/ 53 w 179"/>
              <a:gd name="T21" fmla="*/ 108 h 132"/>
              <a:gd name="T22" fmla="*/ 0 w 179"/>
              <a:gd name="T23" fmla="*/ 132 h 132"/>
              <a:gd name="T24" fmla="*/ 0 w 179"/>
              <a:gd name="T25" fmla="*/ 132 h 1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79" h="132">
                <a:moveTo>
                  <a:pt x="0" y="132"/>
                </a:moveTo>
                <a:lnTo>
                  <a:pt x="29" y="132"/>
                </a:lnTo>
                <a:lnTo>
                  <a:pt x="77" y="108"/>
                </a:lnTo>
                <a:lnTo>
                  <a:pt x="119" y="78"/>
                </a:lnTo>
                <a:lnTo>
                  <a:pt x="155" y="48"/>
                </a:lnTo>
                <a:lnTo>
                  <a:pt x="179" y="12"/>
                </a:lnTo>
                <a:lnTo>
                  <a:pt x="173" y="6"/>
                </a:lnTo>
                <a:lnTo>
                  <a:pt x="167" y="0"/>
                </a:lnTo>
                <a:lnTo>
                  <a:pt x="137" y="42"/>
                </a:lnTo>
                <a:lnTo>
                  <a:pt x="101" y="78"/>
                </a:lnTo>
                <a:lnTo>
                  <a:pt x="53" y="108"/>
                </a:lnTo>
                <a:lnTo>
                  <a:pt x="0" y="132"/>
                </a:lnTo>
                <a:lnTo>
                  <a:pt x="0" y="132"/>
                </a:lnTo>
                <a:close/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accent2">
                  <a:gamma/>
                  <a:shade val="87843"/>
                  <a:invGamma/>
                </a:schemeClr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1027" name="Group 3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>
                <a:gd name="T0" fmla="*/ 5758 w 5740"/>
                <a:gd name="T1" fmla="*/ 1632 h 4316"/>
                <a:gd name="T2" fmla="*/ 0 w 5740"/>
                <a:gd name="T3" fmla="*/ 1632 h 4316"/>
                <a:gd name="T4" fmla="*/ 0 w 5740"/>
                <a:gd name="T5" fmla="*/ 0 h 4316"/>
                <a:gd name="T6" fmla="*/ 5758 w 5740"/>
                <a:gd name="T7" fmla="*/ 0 h 4316"/>
                <a:gd name="T8" fmla="*/ 5758 w 5740"/>
                <a:gd name="T9" fmla="*/ 1632 h 4316"/>
                <a:gd name="T10" fmla="*/ 5758 w 5740"/>
                <a:gd name="T11" fmla="*/ 1632 h 43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11270" name="Oval 6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1" name="Oval 7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2" name="Oval 8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3" name="Oval 9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4" name="Oval 10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5" name="Freeform 11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>
                  <a:gd name="T0" fmla="*/ 376 w 382"/>
                  <a:gd name="T1" fmla="*/ 12 h 161"/>
                  <a:gd name="T2" fmla="*/ 257 w 382"/>
                  <a:gd name="T3" fmla="*/ 24 h 161"/>
                  <a:gd name="T4" fmla="*/ 149 w 382"/>
                  <a:gd name="T5" fmla="*/ 54 h 161"/>
                  <a:gd name="T6" fmla="*/ 101 w 382"/>
                  <a:gd name="T7" fmla="*/ 77 h 161"/>
                  <a:gd name="T8" fmla="*/ 59 w 382"/>
                  <a:gd name="T9" fmla="*/ 101 h 161"/>
                  <a:gd name="T10" fmla="*/ 24 w 382"/>
                  <a:gd name="T11" fmla="*/ 131 h 161"/>
                  <a:gd name="T12" fmla="*/ 0 w 382"/>
                  <a:gd name="T13" fmla="*/ 161 h 161"/>
                  <a:gd name="T14" fmla="*/ 0 w 382"/>
                  <a:gd name="T15" fmla="*/ 137 h 161"/>
                  <a:gd name="T16" fmla="*/ 29 w 382"/>
                  <a:gd name="T17" fmla="*/ 107 h 161"/>
                  <a:gd name="T18" fmla="*/ 65 w 382"/>
                  <a:gd name="T19" fmla="*/ 83 h 161"/>
                  <a:gd name="T20" fmla="*/ 155 w 382"/>
                  <a:gd name="T21" fmla="*/ 36 h 161"/>
                  <a:gd name="T22" fmla="*/ 257 w 382"/>
                  <a:gd name="T23" fmla="*/ 12 h 161"/>
                  <a:gd name="T24" fmla="*/ 376 w 382"/>
                  <a:gd name="T25" fmla="*/ 0 h 161"/>
                  <a:gd name="T26" fmla="*/ 376 w 382"/>
                  <a:gd name="T27" fmla="*/ 0 h 161"/>
                  <a:gd name="T28" fmla="*/ 382 w 382"/>
                  <a:gd name="T29" fmla="*/ 0 h 161"/>
                  <a:gd name="T30" fmla="*/ 382 w 382"/>
                  <a:gd name="T31" fmla="*/ 12 h 161"/>
                  <a:gd name="T32" fmla="*/ 376 w 382"/>
                  <a:gd name="T33" fmla="*/ 12 h 161"/>
                  <a:gd name="T34" fmla="*/ 376 w 382"/>
                  <a:gd name="T35" fmla="*/ 12 h 161"/>
                  <a:gd name="T36" fmla="*/ 376 w 382"/>
                  <a:gd name="T37" fmla="*/ 12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6" name="Freeform 12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>
                  <a:gd name="T0" fmla="*/ 257 w 443"/>
                  <a:gd name="T1" fmla="*/ 54 h 66"/>
                  <a:gd name="T2" fmla="*/ 353 w 443"/>
                  <a:gd name="T3" fmla="*/ 48 h 66"/>
                  <a:gd name="T4" fmla="*/ 443 w 443"/>
                  <a:gd name="T5" fmla="*/ 24 h 66"/>
                  <a:gd name="T6" fmla="*/ 443 w 443"/>
                  <a:gd name="T7" fmla="*/ 36 h 66"/>
                  <a:gd name="T8" fmla="*/ 353 w 443"/>
                  <a:gd name="T9" fmla="*/ 60 h 66"/>
                  <a:gd name="T10" fmla="*/ 257 w 443"/>
                  <a:gd name="T11" fmla="*/ 66 h 66"/>
                  <a:gd name="T12" fmla="*/ 186 w 443"/>
                  <a:gd name="T13" fmla="*/ 60 h 66"/>
                  <a:gd name="T14" fmla="*/ 120 w 443"/>
                  <a:gd name="T15" fmla="*/ 48 h 66"/>
                  <a:gd name="T16" fmla="*/ 60 w 443"/>
                  <a:gd name="T17" fmla="*/ 36 h 66"/>
                  <a:gd name="T18" fmla="*/ 0 w 443"/>
                  <a:gd name="T19" fmla="*/ 12 h 66"/>
                  <a:gd name="T20" fmla="*/ 0 w 443"/>
                  <a:gd name="T21" fmla="*/ 0 h 66"/>
                  <a:gd name="T22" fmla="*/ 54 w 443"/>
                  <a:gd name="T23" fmla="*/ 24 h 66"/>
                  <a:gd name="T24" fmla="*/ 120 w 443"/>
                  <a:gd name="T25" fmla="*/ 36 h 66"/>
                  <a:gd name="T26" fmla="*/ 186 w 443"/>
                  <a:gd name="T27" fmla="*/ 48 h 66"/>
                  <a:gd name="T28" fmla="*/ 257 w 443"/>
                  <a:gd name="T29" fmla="*/ 54 h 66"/>
                  <a:gd name="T30" fmla="*/ 257 w 443"/>
                  <a:gd name="T31" fmla="*/ 54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7" name="Freeform 13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>
                  <a:gd name="T0" fmla="*/ 12 w 89"/>
                  <a:gd name="T1" fmla="*/ 66 h 216"/>
                  <a:gd name="T2" fmla="*/ 18 w 89"/>
                  <a:gd name="T3" fmla="*/ 108 h 216"/>
                  <a:gd name="T4" fmla="*/ 36 w 89"/>
                  <a:gd name="T5" fmla="*/ 144 h 216"/>
                  <a:gd name="T6" fmla="*/ 60 w 89"/>
                  <a:gd name="T7" fmla="*/ 180 h 216"/>
                  <a:gd name="T8" fmla="*/ 89 w 89"/>
                  <a:gd name="T9" fmla="*/ 216 h 216"/>
                  <a:gd name="T10" fmla="*/ 72 w 89"/>
                  <a:gd name="T11" fmla="*/ 216 h 216"/>
                  <a:gd name="T12" fmla="*/ 42 w 89"/>
                  <a:gd name="T13" fmla="*/ 180 h 216"/>
                  <a:gd name="T14" fmla="*/ 18 w 89"/>
                  <a:gd name="T15" fmla="*/ 144 h 216"/>
                  <a:gd name="T16" fmla="*/ 6 w 89"/>
                  <a:gd name="T17" fmla="*/ 108 h 216"/>
                  <a:gd name="T18" fmla="*/ 0 w 89"/>
                  <a:gd name="T19" fmla="*/ 66 h 216"/>
                  <a:gd name="T20" fmla="*/ 0 w 89"/>
                  <a:gd name="T21" fmla="*/ 30 h 216"/>
                  <a:gd name="T22" fmla="*/ 12 w 89"/>
                  <a:gd name="T23" fmla="*/ 0 h 216"/>
                  <a:gd name="T24" fmla="*/ 30 w 89"/>
                  <a:gd name="T25" fmla="*/ 0 h 216"/>
                  <a:gd name="T26" fmla="*/ 18 w 89"/>
                  <a:gd name="T27" fmla="*/ 30 h 216"/>
                  <a:gd name="T28" fmla="*/ 12 w 89"/>
                  <a:gd name="T29" fmla="*/ 66 h 216"/>
                  <a:gd name="T30" fmla="*/ 12 w 89"/>
                  <a:gd name="T31" fmla="*/ 66 h 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8" name="Freeform 14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>
                  <a:gd name="T0" fmla="*/ 382 w 747"/>
                  <a:gd name="T1" fmla="*/ 443 h 461"/>
                  <a:gd name="T2" fmla="*/ 311 w 747"/>
                  <a:gd name="T3" fmla="*/ 437 h 461"/>
                  <a:gd name="T4" fmla="*/ 245 w 747"/>
                  <a:gd name="T5" fmla="*/ 425 h 461"/>
                  <a:gd name="T6" fmla="*/ 185 w 747"/>
                  <a:gd name="T7" fmla="*/ 407 h 461"/>
                  <a:gd name="T8" fmla="*/ 131 w 747"/>
                  <a:gd name="T9" fmla="*/ 383 h 461"/>
                  <a:gd name="T10" fmla="*/ 83 w 747"/>
                  <a:gd name="T11" fmla="*/ 347 h 461"/>
                  <a:gd name="T12" fmla="*/ 53 w 747"/>
                  <a:gd name="T13" fmla="*/ 311 h 461"/>
                  <a:gd name="T14" fmla="*/ 30 w 747"/>
                  <a:gd name="T15" fmla="*/ 269 h 461"/>
                  <a:gd name="T16" fmla="*/ 24 w 747"/>
                  <a:gd name="T17" fmla="*/ 227 h 461"/>
                  <a:gd name="T18" fmla="*/ 30 w 747"/>
                  <a:gd name="T19" fmla="*/ 185 h 461"/>
                  <a:gd name="T20" fmla="*/ 53 w 747"/>
                  <a:gd name="T21" fmla="*/ 143 h 461"/>
                  <a:gd name="T22" fmla="*/ 83 w 747"/>
                  <a:gd name="T23" fmla="*/ 107 h 461"/>
                  <a:gd name="T24" fmla="*/ 131 w 747"/>
                  <a:gd name="T25" fmla="*/ 77 h 461"/>
                  <a:gd name="T26" fmla="*/ 185 w 747"/>
                  <a:gd name="T27" fmla="*/ 47 h 461"/>
                  <a:gd name="T28" fmla="*/ 245 w 747"/>
                  <a:gd name="T29" fmla="*/ 30 h 461"/>
                  <a:gd name="T30" fmla="*/ 311 w 747"/>
                  <a:gd name="T31" fmla="*/ 18 h 461"/>
                  <a:gd name="T32" fmla="*/ 382 w 747"/>
                  <a:gd name="T33" fmla="*/ 12 h 461"/>
                  <a:gd name="T34" fmla="*/ 478 w 747"/>
                  <a:gd name="T35" fmla="*/ 18 h 461"/>
                  <a:gd name="T36" fmla="*/ 562 w 747"/>
                  <a:gd name="T37" fmla="*/ 41 h 461"/>
                  <a:gd name="T38" fmla="*/ 562 w 747"/>
                  <a:gd name="T39" fmla="*/ 36 h 461"/>
                  <a:gd name="T40" fmla="*/ 562 w 747"/>
                  <a:gd name="T41" fmla="*/ 30 h 461"/>
                  <a:gd name="T42" fmla="*/ 478 w 747"/>
                  <a:gd name="T43" fmla="*/ 6 h 461"/>
                  <a:gd name="T44" fmla="*/ 382 w 747"/>
                  <a:gd name="T45" fmla="*/ 0 h 461"/>
                  <a:gd name="T46" fmla="*/ 305 w 747"/>
                  <a:gd name="T47" fmla="*/ 6 h 461"/>
                  <a:gd name="T48" fmla="*/ 233 w 747"/>
                  <a:gd name="T49" fmla="*/ 18 h 461"/>
                  <a:gd name="T50" fmla="*/ 167 w 747"/>
                  <a:gd name="T51" fmla="*/ 41 h 461"/>
                  <a:gd name="T52" fmla="*/ 113 w 747"/>
                  <a:gd name="T53" fmla="*/ 65 h 461"/>
                  <a:gd name="T54" fmla="*/ 65 w 747"/>
                  <a:gd name="T55" fmla="*/ 101 h 461"/>
                  <a:gd name="T56" fmla="*/ 30 w 747"/>
                  <a:gd name="T57" fmla="*/ 137 h 461"/>
                  <a:gd name="T58" fmla="*/ 6 w 747"/>
                  <a:gd name="T59" fmla="*/ 179 h 461"/>
                  <a:gd name="T60" fmla="*/ 0 w 747"/>
                  <a:gd name="T61" fmla="*/ 227 h 461"/>
                  <a:gd name="T62" fmla="*/ 6 w 747"/>
                  <a:gd name="T63" fmla="*/ 275 h 461"/>
                  <a:gd name="T64" fmla="*/ 30 w 747"/>
                  <a:gd name="T65" fmla="*/ 317 h 461"/>
                  <a:gd name="T66" fmla="*/ 65 w 747"/>
                  <a:gd name="T67" fmla="*/ 359 h 461"/>
                  <a:gd name="T68" fmla="*/ 113 w 747"/>
                  <a:gd name="T69" fmla="*/ 395 h 461"/>
                  <a:gd name="T70" fmla="*/ 167 w 747"/>
                  <a:gd name="T71" fmla="*/ 419 h 461"/>
                  <a:gd name="T72" fmla="*/ 233 w 747"/>
                  <a:gd name="T73" fmla="*/ 443 h 461"/>
                  <a:gd name="T74" fmla="*/ 305 w 747"/>
                  <a:gd name="T75" fmla="*/ 455 h 461"/>
                  <a:gd name="T76" fmla="*/ 382 w 747"/>
                  <a:gd name="T77" fmla="*/ 461 h 461"/>
                  <a:gd name="T78" fmla="*/ 448 w 747"/>
                  <a:gd name="T79" fmla="*/ 455 h 461"/>
                  <a:gd name="T80" fmla="*/ 508 w 747"/>
                  <a:gd name="T81" fmla="*/ 449 h 461"/>
                  <a:gd name="T82" fmla="*/ 609 w 747"/>
                  <a:gd name="T83" fmla="*/ 413 h 461"/>
                  <a:gd name="T84" fmla="*/ 657 w 747"/>
                  <a:gd name="T85" fmla="*/ 389 h 461"/>
                  <a:gd name="T86" fmla="*/ 693 w 747"/>
                  <a:gd name="T87" fmla="*/ 359 h 461"/>
                  <a:gd name="T88" fmla="*/ 723 w 747"/>
                  <a:gd name="T89" fmla="*/ 329 h 461"/>
                  <a:gd name="T90" fmla="*/ 747 w 747"/>
                  <a:gd name="T91" fmla="*/ 293 h 461"/>
                  <a:gd name="T92" fmla="*/ 741 w 747"/>
                  <a:gd name="T93" fmla="*/ 287 h 461"/>
                  <a:gd name="T94" fmla="*/ 729 w 747"/>
                  <a:gd name="T95" fmla="*/ 281 h 461"/>
                  <a:gd name="T96" fmla="*/ 711 w 747"/>
                  <a:gd name="T97" fmla="*/ 317 h 461"/>
                  <a:gd name="T98" fmla="*/ 681 w 747"/>
                  <a:gd name="T99" fmla="*/ 347 h 461"/>
                  <a:gd name="T100" fmla="*/ 645 w 747"/>
                  <a:gd name="T101" fmla="*/ 377 h 461"/>
                  <a:gd name="T102" fmla="*/ 604 w 747"/>
                  <a:gd name="T103" fmla="*/ 401 h 461"/>
                  <a:gd name="T104" fmla="*/ 502 w 747"/>
                  <a:gd name="T105" fmla="*/ 431 h 461"/>
                  <a:gd name="T106" fmla="*/ 442 w 747"/>
                  <a:gd name="T107" fmla="*/ 443 h 461"/>
                  <a:gd name="T108" fmla="*/ 382 w 747"/>
                  <a:gd name="T109" fmla="*/ 443 h 461"/>
                  <a:gd name="T110" fmla="*/ 382 w 747"/>
                  <a:gd name="T111" fmla="*/ 443 h 4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9" name="Freeform 15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>
                  <a:gd name="T0" fmla="*/ 0 w 96"/>
                  <a:gd name="T1" fmla="*/ 0 h 30"/>
                  <a:gd name="T2" fmla="*/ 0 w 96"/>
                  <a:gd name="T3" fmla="*/ 12 h 30"/>
                  <a:gd name="T4" fmla="*/ 48 w 96"/>
                  <a:gd name="T5" fmla="*/ 18 h 30"/>
                  <a:gd name="T6" fmla="*/ 96 w 96"/>
                  <a:gd name="T7" fmla="*/ 30 h 30"/>
                  <a:gd name="T8" fmla="*/ 96 w 96"/>
                  <a:gd name="T9" fmla="*/ 24 h 30"/>
                  <a:gd name="T10" fmla="*/ 96 w 96"/>
                  <a:gd name="T11" fmla="*/ 18 h 30"/>
                  <a:gd name="T12" fmla="*/ 48 w 96"/>
                  <a:gd name="T13" fmla="*/ 12 h 30"/>
                  <a:gd name="T14" fmla="*/ 0 w 96"/>
                  <a:gd name="T15" fmla="*/ 0 h 30"/>
                  <a:gd name="T16" fmla="*/ 0 w 96"/>
                  <a:gd name="T17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0" name="Oval 16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1035" name="Group 17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11282" name="Oval 18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3" name="Oval 19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4" name="Oval 20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5" name="Oval 21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6" name="Oval 22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7" name="Oval 23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8" name="Oval 24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9" name="Oval 25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90" name="Freeform 26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>
                  <a:gd name="T0" fmla="*/ 6 w 448"/>
                  <a:gd name="T1" fmla="*/ 6 h 186"/>
                  <a:gd name="T2" fmla="*/ 78 w 448"/>
                  <a:gd name="T3" fmla="*/ 12 h 186"/>
                  <a:gd name="T4" fmla="*/ 150 w 448"/>
                  <a:gd name="T5" fmla="*/ 18 h 186"/>
                  <a:gd name="T6" fmla="*/ 215 w 448"/>
                  <a:gd name="T7" fmla="*/ 36 h 186"/>
                  <a:gd name="T8" fmla="*/ 275 w 448"/>
                  <a:gd name="T9" fmla="*/ 60 h 186"/>
                  <a:gd name="T10" fmla="*/ 329 w 448"/>
                  <a:gd name="T11" fmla="*/ 84 h 186"/>
                  <a:gd name="T12" fmla="*/ 377 w 448"/>
                  <a:gd name="T13" fmla="*/ 114 h 186"/>
                  <a:gd name="T14" fmla="*/ 419 w 448"/>
                  <a:gd name="T15" fmla="*/ 150 h 186"/>
                  <a:gd name="T16" fmla="*/ 448 w 448"/>
                  <a:gd name="T17" fmla="*/ 186 h 186"/>
                  <a:gd name="T18" fmla="*/ 448 w 448"/>
                  <a:gd name="T19" fmla="*/ 162 h 186"/>
                  <a:gd name="T20" fmla="*/ 413 w 448"/>
                  <a:gd name="T21" fmla="*/ 126 h 186"/>
                  <a:gd name="T22" fmla="*/ 371 w 448"/>
                  <a:gd name="T23" fmla="*/ 96 h 186"/>
                  <a:gd name="T24" fmla="*/ 323 w 448"/>
                  <a:gd name="T25" fmla="*/ 66 h 186"/>
                  <a:gd name="T26" fmla="*/ 269 w 448"/>
                  <a:gd name="T27" fmla="*/ 48 h 186"/>
                  <a:gd name="T28" fmla="*/ 144 w 448"/>
                  <a:gd name="T29" fmla="*/ 12 h 186"/>
                  <a:gd name="T30" fmla="*/ 78 w 448"/>
                  <a:gd name="T31" fmla="*/ 6 h 186"/>
                  <a:gd name="T32" fmla="*/ 6 w 448"/>
                  <a:gd name="T33" fmla="*/ 0 h 186"/>
                  <a:gd name="T34" fmla="*/ 0 w 448"/>
                  <a:gd name="T35" fmla="*/ 0 h 186"/>
                  <a:gd name="T36" fmla="*/ 0 w 448"/>
                  <a:gd name="T37" fmla="*/ 0 h 186"/>
                  <a:gd name="T38" fmla="*/ 0 w 448"/>
                  <a:gd name="T39" fmla="*/ 6 h 186"/>
                  <a:gd name="T40" fmla="*/ 0 w 448"/>
                  <a:gd name="T41" fmla="*/ 6 h 186"/>
                  <a:gd name="T42" fmla="*/ 6 w 448"/>
                  <a:gd name="T43" fmla="*/ 6 h 186"/>
                  <a:gd name="T44" fmla="*/ 6 w 448"/>
                  <a:gd name="T45" fmla="*/ 6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91" name="Freeform 27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>
                  <a:gd name="T0" fmla="*/ 23 w 890"/>
                  <a:gd name="T1" fmla="*/ 276 h 462"/>
                  <a:gd name="T2" fmla="*/ 29 w 890"/>
                  <a:gd name="T3" fmla="*/ 222 h 462"/>
                  <a:gd name="T4" fmla="*/ 59 w 890"/>
                  <a:gd name="T5" fmla="*/ 174 h 462"/>
                  <a:gd name="T6" fmla="*/ 95 w 890"/>
                  <a:gd name="T7" fmla="*/ 132 h 462"/>
                  <a:gd name="T8" fmla="*/ 149 w 890"/>
                  <a:gd name="T9" fmla="*/ 96 h 462"/>
                  <a:gd name="T10" fmla="*/ 209 w 890"/>
                  <a:gd name="T11" fmla="*/ 60 h 462"/>
                  <a:gd name="T12" fmla="*/ 281 w 890"/>
                  <a:gd name="T13" fmla="*/ 36 h 462"/>
                  <a:gd name="T14" fmla="*/ 364 w 890"/>
                  <a:gd name="T15" fmla="*/ 24 h 462"/>
                  <a:gd name="T16" fmla="*/ 448 w 890"/>
                  <a:gd name="T17" fmla="*/ 18 h 462"/>
                  <a:gd name="T18" fmla="*/ 532 w 890"/>
                  <a:gd name="T19" fmla="*/ 24 h 462"/>
                  <a:gd name="T20" fmla="*/ 609 w 890"/>
                  <a:gd name="T21" fmla="*/ 36 h 462"/>
                  <a:gd name="T22" fmla="*/ 681 w 890"/>
                  <a:gd name="T23" fmla="*/ 60 h 462"/>
                  <a:gd name="T24" fmla="*/ 741 w 890"/>
                  <a:gd name="T25" fmla="*/ 96 h 462"/>
                  <a:gd name="T26" fmla="*/ 795 w 890"/>
                  <a:gd name="T27" fmla="*/ 132 h 462"/>
                  <a:gd name="T28" fmla="*/ 831 w 890"/>
                  <a:gd name="T29" fmla="*/ 174 h 462"/>
                  <a:gd name="T30" fmla="*/ 861 w 890"/>
                  <a:gd name="T31" fmla="*/ 222 h 462"/>
                  <a:gd name="T32" fmla="*/ 867 w 890"/>
                  <a:gd name="T33" fmla="*/ 276 h 462"/>
                  <a:gd name="T34" fmla="*/ 855 w 890"/>
                  <a:gd name="T35" fmla="*/ 330 h 462"/>
                  <a:gd name="T36" fmla="*/ 831 w 890"/>
                  <a:gd name="T37" fmla="*/ 378 h 462"/>
                  <a:gd name="T38" fmla="*/ 783 w 890"/>
                  <a:gd name="T39" fmla="*/ 426 h 462"/>
                  <a:gd name="T40" fmla="*/ 723 w 890"/>
                  <a:gd name="T41" fmla="*/ 462 h 462"/>
                  <a:gd name="T42" fmla="*/ 765 w 890"/>
                  <a:gd name="T43" fmla="*/ 462 h 462"/>
                  <a:gd name="T44" fmla="*/ 819 w 890"/>
                  <a:gd name="T45" fmla="*/ 426 h 462"/>
                  <a:gd name="T46" fmla="*/ 855 w 890"/>
                  <a:gd name="T47" fmla="*/ 378 h 462"/>
                  <a:gd name="T48" fmla="*/ 884 w 890"/>
                  <a:gd name="T49" fmla="*/ 330 h 462"/>
                  <a:gd name="T50" fmla="*/ 890 w 890"/>
                  <a:gd name="T51" fmla="*/ 276 h 462"/>
                  <a:gd name="T52" fmla="*/ 884 w 890"/>
                  <a:gd name="T53" fmla="*/ 222 h 462"/>
                  <a:gd name="T54" fmla="*/ 855 w 890"/>
                  <a:gd name="T55" fmla="*/ 168 h 462"/>
                  <a:gd name="T56" fmla="*/ 813 w 890"/>
                  <a:gd name="T57" fmla="*/ 120 h 462"/>
                  <a:gd name="T58" fmla="*/ 759 w 890"/>
                  <a:gd name="T59" fmla="*/ 84 h 462"/>
                  <a:gd name="T60" fmla="*/ 693 w 890"/>
                  <a:gd name="T61" fmla="*/ 48 h 462"/>
                  <a:gd name="T62" fmla="*/ 621 w 890"/>
                  <a:gd name="T63" fmla="*/ 24 h 462"/>
                  <a:gd name="T64" fmla="*/ 538 w 890"/>
                  <a:gd name="T65" fmla="*/ 6 h 462"/>
                  <a:gd name="T66" fmla="*/ 448 w 890"/>
                  <a:gd name="T67" fmla="*/ 0 h 462"/>
                  <a:gd name="T68" fmla="*/ 358 w 890"/>
                  <a:gd name="T69" fmla="*/ 6 h 462"/>
                  <a:gd name="T70" fmla="*/ 275 w 890"/>
                  <a:gd name="T71" fmla="*/ 24 h 462"/>
                  <a:gd name="T72" fmla="*/ 197 w 890"/>
                  <a:gd name="T73" fmla="*/ 48 h 462"/>
                  <a:gd name="T74" fmla="*/ 131 w 890"/>
                  <a:gd name="T75" fmla="*/ 84 h 462"/>
                  <a:gd name="T76" fmla="*/ 77 w 890"/>
                  <a:gd name="T77" fmla="*/ 120 h 462"/>
                  <a:gd name="T78" fmla="*/ 35 w 890"/>
                  <a:gd name="T79" fmla="*/ 168 h 462"/>
                  <a:gd name="T80" fmla="*/ 12 w 890"/>
                  <a:gd name="T81" fmla="*/ 222 h 462"/>
                  <a:gd name="T82" fmla="*/ 0 w 890"/>
                  <a:gd name="T83" fmla="*/ 276 h 462"/>
                  <a:gd name="T84" fmla="*/ 6 w 890"/>
                  <a:gd name="T85" fmla="*/ 330 h 462"/>
                  <a:gd name="T86" fmla="*/ 35 w 890"/>
                  <a:gd name="T87" fmla="*/ 378 h 462"/>
                  <a:gd name="T88" fmla="*/ 71 w 890"/>
                  <a:gd name="T89" fmla="*/ 426 h 462"/>
                  <a:gd name="T90" fmla="*/ 125 w 890"/>
                  <a:gd name="T91" fmla="*/ 462 h 462"/>
                  <a:gd name="T92" fmla="*/ 167 w 890"/>
                  <a:gd name="T93" fmla="*/ 462 h 462"/>
                  <a:gd name="T94" fmla="*/ 107 w 890"/>
                  <a:gd name="T95" fmla="*/ 426 h 462"/>
                  <a:gd name="T96" fmla="*/ 59 w 890"/>
                  <a:gd name="T97" fmla="*/ 378 h 462"/>
                  <a:gd name="T98" fmla="*/ 35 w 890"/>
                  <a:gd name="T99" fmla="*/ 330 h 462"/>
                  <a:gd name="T100" fmla="*/ 23 w 890"/>
                  <a:gd name="T101" fmla="*/ 276 h 462"/>
                  <a:gd name="T102" fmla="*/ 23 w 890"/>
                  <a:gd name="T103" fmla="*/ 276 h 4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92" name="Freeform 28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>
                  <a:gd name="T0" fmla="*/ 18 w 406"/>
                  <a:gd name="T1" fmla="*/ 300 h 486"/>
                  <a:gd name="T2" fmla="*/ 24 w 406"/>
                  <a:gd name="T3" fmla="*/ 246 h 486"/>
                  <a:gd name="T4" fmla="*/ 48 w 406"/>
                  <a:gd name="T5" fmla="*/ 198 h 486"/>
                  <a:gd name="T6" fmla="*/ 83 w 406"/>
                  <a:gd name="T7" fmla="*/ 150 h 486"/>
                  <a:gd name="T8" fmla="*/ 131 w 406"/>
                  <a:gd name="T9" fmla="*/ 108 h 486"/>
                  <a:gd name="T10" fmla="*/ 185 w 406"/>
                  <a:gd name="T11" fmla="*/ 72 h 486"/>
                  <a:gd name="T12" fmla="*/ 251 w 406"/>
                  <a:gd name="T13" fmla="*/ 42 h 486"/>
                  <a:gd name="T14" fmla="*/ 329 w 406"/>
                  <a:gd name="T15" fmla="*/ 24 h 486"/>
                  <a:gd name="T16" fmla="*/ 406 w 406"/>
                  <a:gd name="T17" fmla="*/ 6 h 486"/>
                  <a:gd name="T18" fmla="*/ 406 w 406"/>
                  <a:gd name="T19" fmla="*/ 0 h 486"/>
                  <a:gd name="T20" fmla="*/ 323 w 406"/>
                  <a:gd name="T21" fmla="*/ 12 h 486"/>
                  <a:gd name="T22" fmla="*/ 245 w 406"/>
                  <a:gd name="T23" fmla="*/ 36 h 486"/>
                  <a:gd name="T24" fmla="*/ 179 w 406"/>
                  <a:gd name="T25" fmla="*/ 66 h 486"/>
                  <a:gd name="T26" fmla="*/ 119 w 406"/>
                  <a:gd name="T27" fmla="*/ 102 h 486"/>
                  <a:gd name="T28" fmla="*/ 72 w 406"/>
                  <a:gd name="T29" fmla="*/ 144 h 486"/>
                  <a:gd name="T30" fmla="*/ 30 w 406"/>
                  <a:gd name="T31" fmla="*/ 192 h 486"/>
                  <a:gd name="T32" fmla="*/ 6 w 406"/>
                  <a:gd name="T33" fmla="*/ 246 h 486"/>
                  <a:gd name="T34" fmla="*/ 0 w 406"/>
                  <a:gd name="T35" fmla="*/ 300 h 486"/>
                  <a:gd name="T36" fmla="*/ 6 w 406"/>
                  <a:gd name="T37" fmla="*/ 348 h 486"/>
                  <a:gd name="T38" fmla="*/ 30 w 406"/>
                  <a:gd name="T39" fmla="*/ 396 h 486"/>
                  <a:gd name="T40" fmla="*/ 66 w 406"/>
                  <a:gd name="T41" fmla="*/ 444 h 486"/>
                  <a:gd name="T42" fmla="*/ 107 w 406"/>
                  <a:gd name="T43" fmla="*/ 486 h 486"/>
                  <a:gd name="T44" fmla="*/ 131 w 406"/>
                  <a:gd name="T45" fmla="*/ 486 h 486"/>
                  <a:gd name="T46" fmla="*/ 83 w 406"/>
                  <a:gd name="T47" fmla="*/ 450 h 486"/>
                  <a:gd name="T48" fmla="*/ 48 w 406"/>
                  <a:gd name="T49" fmla="*/ 402 h 486"/>
                  <a:gd name="T50" fmla="*/ 24 w 406"/>
                  <a:gd name="T51" fmla="*/ 354 h 486"/>
                  <a:gd name="T52" fmla="*/ 18 w 406"/>
                  <a:gd name="T53" fmla="*/ 300 h 486"/>
                  <a:gd name="T54" fmla="*/ 18 w 406"/>
                  <a:gd name="T55" fmla="*/ 30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93" name="Freeform 29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>
                  <a:gd name="T0" fmla="*/ 89 w 107"/>
                  <a:gd name="T1" fmla="*/ 84 h 252"/>
                  <a:gd name="T2" fmla="*/ 83 w 107"/>
                  <a:gd name="T3" fmla="*/ 132 h 252"/>
                  <a:gd name="T4" fmla="*/ 65 w 107"/>
                  <a:gd name="T5" fmla="*/ 174 h 252"/>
                  <a:gd name="T6" fmla="*/ 36 w 107"/>
                  <a:gd name="T7" fmla="*/ 216 h 252"/>
                  <a:gd name="T8" fmla="*/ 0 w 107"/>
                  <a:gd name="T9" fmla="*/ 252 h 252"/>
                  <a:gd name="T10" fmla="*/ 18 w 107"/>
                  <a:gd name="T11" fmla="*/ 252 h 252"/>
                  <a:gd name="T12" fmla="*/ 53 w 107"/>
                  <a:gd name="T13" fmla="*/ 216 h 252"/>
                  <a:gd name="T14" fmla="*/ 83 w 107"/>
                  <a:gd name="T15" fmla="*/ 174 h 252"/>
                  <a:gd name="T16" fmla="*/ 101 w 107"/>
                  <a:gd name="T17" fmla="*/ 132 h 252"/>
                  <a:gd name="T18" fmla="*/ 107 w 107"/>
                  <a:gd name="T19" fmla="*/ 84 h 252"/>
                  <a:gd name="T20" fmla="*/ 101 w 107"/>
                  <a:gd name="T21" fmla="*/ 42 h 252"/>
                  <a:gd name="T22" fmla="*/ 89 w 107"/>
                  <a:gd name="T23" fmla="*/ 0 h 252"/>
                  <a:gd name="T24" fmla="*/ 65 w 107"/>
                  <a:gd name="T25" fmla="*/ 0 h 252"/>
                  <a:gd name="T26" fmla="*/ 83 w 107"/>
                  <a:gd name="T27" fmla="*/ 42 h 252"/>
                  <a:gd name="T28" fmla="*/ 89 w 107"/>
                  <a:gd name="T29" fmla="*/ 84 h 252"/>
                  <a:gd name="T30" fmla="*/ 89 w 107"/>
                  <a:gd name="T31" fmla="*/ 84 h 2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9" name="Freeform 30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>
                  <a:gd name="T0" fmla="*/ 518 w 835"/>
                  <a:gd name="T1" fmla="*/ 18 h 150"/>
                  <a:gd name="T2" fmla="*/ 597 w 835"/>
                  <a:gd name="T3" fmla="*/ 24 h 150"/>
                  <a:gd name="T4" fmla="*/ 682 w 835"/>
                  <a:gd name="T5" fmla="*/ 30 h 150"/>
                  <a:gd name="T6" fmla="*/ 755 w 835"/>
                  <a:gd name="T7" fmla="*/ 42 h 150"/>
                  <a:gd name="T8" fmla="*/ 828 w 835"/>
                  <a:gd name="T9" fmla="*/ 60 h 150"/>
                  <a:gd name="T10" fmla="*/ 835 w 835"/>
                  <a:gd name="T11" fmla="*/ 42 h 150"/>
                  <a:gd name="T12" fmla="*/ 761 w 835"/>
                  <a:gd name="T13" fmla="*/ 24 h 150"/>
                  <a:gd name="T14" fmla="*/ 688 w 835"/>
                  <a:gd name="T15" fmla="*/ 12 h 150"/>
                  <a:gd name="T16" fmla="*/ 603 w 835"/>
                  <a:gd name="T17" fmla="*/ 6 h 150"/>
                  <a:gd name="T18" fmla="*/ 518 w 835"/>
                  <a:gd name="T19" fmla="*/ 0 h 150"/>
                  <a:gd name="T20" fmla="*/ 372 w 835"/>
                  <a:gd name="T21" fmla="*/ 12 h 150"/>
                  <a:gd name="T22" fmla="*/ 232 w 835"/>
                  <a:gd name="T23" fmla="*/ 36 h 150"/>
                  <a:gd name="T24" fmla="*/ 110 w 835"/>
                  <a:gd name="T25" fmla="*/ 78 h 150"/>
                  <a:gd name="T26" fmla="*/ 0 w 835"/>
                  <a:gd name="T27" fmla="*/ 132 h 150"/>
                  <a:gd name="T28" fmla="*/ 19 w 835"/>
                  <a:gd name="T29" fmla="*/ 150 h 150"/>
                  <a:gd name="T30" fmla="*/ 122 w 835"/>
                  <a:gd name="T31" fmla="*/ 96 h 150"/>
                  <a:gd name="T32" fmla="*/ 244 w 835"/>
                  <a:gd name="T33" fmla="*/ 54 h 150"/>
                  <a:gd name="T34" fmla="*/ 378 w 835"/>
                  <a:gd name="T35" fmla="*/ 30 h 150"/>
                  <a:gd name="T36" fmla="*/ 518 w 835"/>
                  <a:gd name="T37" fmla="*/ 18 h 150"/>
                  <a:gd name="T38" fmla="*/ 518 w 835"/>
                  <a:gd name="T39" fmla="*/ 18 h 150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80" name="Freeform 31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>
                  <a:gd name="T0" fmla="*/ 31 w 171"/>
                  <a:gd name="T1" fmla="*/ 263 h 461"/>
                  <a:gd name="T2" fmla="*/ 43 w 171"/>
                  <a:gd name="T3" fmla="*/ 191 h 461"/>
                  <a:gd name="T4" fmla="*/ 67 w 171"/>
                  <a:gd name="T5" fmla="*/ 131 h 461"/>
                  <a:gd name="T6" fmla="*/ 116 w 171"/>
                  <a:gd name="T7" fmla="*/ 72 h 461"/>
                  <a:gd name="T8" fmla="*/ 171 w 171"/>
                  <a:gd name="T9" fmla="*/ 18 h 461"/>
                  <a:gd name="T10" fmla="*/ 153 w 171"/>
                  <a:gd name="T11" fmla="*/ 0 h 461"/>
                  <a:gd name="T12" fmla="*/ 86 w 171"/>
                  <a:gd name="T13" fmla="*/ 60 h 461"/>
                  <a:gd name="T14" fmla="*/ 43 w 171"/>
                  <a:gd name="T15" fmla="*/ 120 h 461"/>
                  <a:gd name="T16" fmla="*/ 13 w 171"/>
                  <a:gd name="T17" fmla="*/ 191 h 461"/>
                  <a:gd name="T18" fmla="*/ 0 w 171"/>
                  <a:gd name="T19" fmla="*/ 263 h 461"/>
                  <a:gd name="T20" fmla="*/ 6 w 171"/>
                  <a:gd name="T21" fmla="*/ 317 h 461"/>
                  <a:gd name="T22" fmla="*/ 25 w 171"/>
                  <a:gd name="T23" fmla="*/ 365 h 461"/>
                  <a:gd name="T24" fmla="*/ 49 w 171"/>
                  <a:gd name="T25" fmla="*/ 413 h 461"/>
                  <a:gd name="T26" fmla="*/ 86 w 171"/>
                  <a:gd name="T27" fmla="*/ 461 h 461"/>
                  <a:gd name="T28" fmla="*/ 122 w 171"/>
                  <a:gd name="T29" fmla="*/ 461 h 461"/>
                  <a:gd name="T30" fmla="*/ 86 w 171"/>
                  <a:gd name="T31" fmla="*/ 413 h 461"/>
                  <a:gd name="T32" fmla="*/ 55 w 171"/>
                  <a:gd name="T33" fmla="*/ 365 h 461"/>
                  <a:gd name="T34" fmla="*/ 37 w 171"/>
                  <a:gd name="T35" fmla="*/ 317 h 461"/>
                  <a:gd name="T36" fmla="*/ 31 w 171"/>
                  <a:gd name="T37" fmla="*/ 263 h 461"/>
                  <a:gd name="T38" fmla="*/ 31 w 171"/>
                  <a:gd name="T39" fmla="*/ 263 h 461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296" name="Freeform 32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>
                  <a:gd name="T0" fmla="*/ 360 w 360"/>
                  <a:gd name="T1" fmla="*/ 365 h 563"/>
                  <a:gd name="T2" fmla="*/ 353 w 360"/>
                  <a:gd name="T3" fmla="*/ 305 h 563"/>
                  <a:gd name="T4" fmla="*/ 335 w 360"/>
                  <a:gd name="T5" fmla="*/ 251 h 563"/>
                  <a:gd name="T6" fmla="*/ 305 w 360"/>
                  <a:gd name="T7" fmla="*/ 204 h 563"/>
                  <a:gd name="T8" fmla="*/ 262 w 360"/>
                  <a:gd name="T9" fmla="*/ 156 h 563"/>
                  <a:gd name="T10" fmla="*/ 213 w 360"/>
                  <a:gd name="T11" fmla="*/ 108 h 563"/>
                  <a:gd name="T12" fmla="*/ 159 w 360"/>
                  <a:gd name="T13" fmla="*/ 66 h 563"/>
                  <a:gd name="T14" fmla="*/ 92 w 360"/>
                  <a:gd name="T15" fmla="*/ 30 h 563"/>
                  <a:gd name="T16" fmla="*/ 19 w 360"/>
                  <a:gd name="T17" fmla="*/ 0 h 563"/>
                  <a:gd name="T18" fmla="*/ 0 w 360"/>
                  <a:gd name="T19" fmla="*/ 12 h 563"/>
                  <a:gd name="T20" fmla="*/ 67 w 360"/>
                  <a:gd name="T21" fmla="*/ 42 h 563"/>
                  <a:gd name="T22" fmla="*/ 134 w 360"/>
                  <a:gd name="T23" fmla="*/ 78 h 563"/>
                  <a:gd name="T24" fmla="*/ 189 w 360"/>
                  <a:gd name="T25" fmla="*/ 114 h 563"/>
                  <a:gd name="T26" fmla="*/ 238 w 360"/>
                  <a:gd name="T27" fmla="*/ 162 h 563"/>
                  <a:gd name="T28" fmla="*/ 274 w 360"/>
                  <a:gd name="T29" fmla="*/ 210 h 563"/>
                  <a:gd name="T30" fmla="*/ 299 w 360"/>
                  <a:gd name="T31" fmla="*/ 257 h 563"/>
                  <a:gd name="T32" fmla="*/ 317 w 360"/>
                  <a:gd name="T33" fmla="*/ 311 h 563"/>
                  <a:gd name="T34" fmla="*/ 323 w 360"/>
                  <a:gd name="T35" fmla="*/ 365 h 563"/>
                  <a:gd name="T36" fmla="*/ 317 w 360"/>
                  <a:gd name="T37" fmla="*/ 419 h 563"/>
                  <a:gd name="T38" fmla="*/ 299 w 360"/>
                  <a:gd name="T39" fmla="*/ 467 h 563"/>
                  <a:gd name="T40" fmla="*/ 274 w 360"/>
                  <a:gd name="T41" fmla="*/ 515 h 563"/>
                  <a:gd name="T42" fmla="*/ 238 w 360"/>
                  <a:gd name="T43" fmla="*/ 563 h 563"/>
                  <a:gd name="T44" fmla="*/ 268 w 360"/>
                  <a:gd name="T45" fmla="*/ 563 h 563"/>
                  <a:gd name="T46" fmla="*/ 311 w 360"/>
                  <a:gd name="T47" fmla="*/ 515 h 563"/>
                  <a:gd name="T48" fmla="*/ 335 w 360"/>
                  <a:gd name="T49" fmla="*/ 467 h 563"/>
                  <a:gd name="T50" fmla="*/ 353 w 360"/>
                  <a:gd name="T51" fmla="*/ 419 h 563"/>
                  <a:gd name="T52" fmla="*/ 360 w 360"/>
                  <a:gd name="T53" fmla="*/ 365 h 563"/>
                  <a:gd name="T54" fmla="*/ 360 w 360"/>
                  <a:gd name="T55" fmla="*/ 365 h 5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97" name="Freeform 33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>
                  <a:gd name="T0" fmla="*/ 1053 w 1078"/>
                  <a:gd name="T1" fmla="*/ 425 h 425"/>
                  <a:gd name="T2" fmla="*/ 1078 w 1078"/>
                  <a:gd name="T3" fmla="*/ 419 h 425"/>
                  <a:gd name="T4" fmla="*/ 1066 w 1078"/>
                  <a:gd name="T5" fmla="*/ 377 h 425"/>
                  <a:gd name="T6" fmla="*/ 1047 w 1078"/>
                  <a:gd name="T7" fmla="*/ 336 h 425"/>
                  <a:gd name="T8" fmla="*/ 986 w 1078"/>
                  <a:gd name="T9" fmla="*/ 252 h 425"/>
                  <a:gd name="T10" fmla="*/ 907 w 1078"/>
                  <a:gd name="T11" fmla="*/ 180 h 425"/>
                  <a:gd name="T12" fmla="*/ 810 w 1078"/>
                  <a:gd name="T13" fmla="*/ 120 h 425"/>
                  <a:gd name="T14" fmla="*/ 694 w 1078"/>
                  <a:gd name="T15" fmla="*/ 72 h 425"/>
                  <a:gd name="T16" fmla="*/ 560 w 1078"/>
                  <a:gd name="T17" fmla="*/ 30 h 425"/>
                  <a:gd name="T18" fmla="*/ 420 w 1078"/>
                  <a:gd name="T19" fmla="*/ 6 h 425"/>
                  <a:gd name="T20" fmla="*/ 268 w 1078"/>
                  <a:gd name="T21" fmla="*/ 0 h 425"/>
                  <a:gd name="T22" fmla="*/ 134 w 1078"/>
                  <a:gd name="T23" fmla="*/ 6 h 425"/>
                  <a:gd name="T24" fmla="*/ 0 w 1078"/>
                  <a:gd name="T25" fmla="*/ 24 h 425"/>
                  <a:gd name="T26" fmla="*/ 12 w 1078"/>
                  <a:gd name="T27" fmla="*/ 36 h 425"/>
                  <a:gd name="T28" fmla="*/ 134 w 1078"/>
                  <a:gd name="T29" fmla="*/ 18 h 425"/>
                  <a:gd name="T30" fmla="*/ 268 w 1078"/>
                  <a:gd name="T31" fmla="*/ 12 h 425"/>
                  <a:gd name="T32" fmla="*/ 420 w 1078"/>
                  <a:gd name="T33" fmla="*/ 18 h 425"/>
                  <a:gd name="T34" fmla="*/ 554 w 1078"/>
                  <a:gd name="T35" fmla="*/ 42 h 425"/>
                  <a:gd name="T36" fmla="*/ 682 w 1078"/>
                  <a:gd name="T37" fmla="*/ 84 h 425"/>
                  <a:gd name="T38" fmla="*/ 798 w 1078"/>
                  <a:gd name="T39" fmla="*/ 132 h 425"/>
                  <a:gd name="T40" fmla="*/ 895 w 1078"/>
                  <a:gd name="T41" fmla="*/ 192 h 425"/>
                  <a:gd name="T42" fmla="*/ 968 w 1078"/>
                  <a:gd name="T43" fmla="*/ 264 h 425"/>
                  <a:gd name="T44" fmla="*/ 999 w 1078"/>
                  <a:gd name="T45" fmla="*/ 300 h 425"/>
                  <a:gd name="T46" fmla="*/ 1023 w 1078"/>
                  <a:gd name="T47" fmla="*/ 342 h 425"/>
                  <a:gd name="T48" fmla="*/ 1041 w 1078"/>
                  <a:gd name="T49" fmla="*/ 383 h 425"/>
                  <a:gd name="T50" fmla="*/ 1053 w 1078"/>
                  <a:gd name="T51" fmla="*/ 425 h 425"/>
                  <a:gd name="T52" fmla="*/ 1053 w 1078"/>
                  <a:gd name="T53" fmla="*/ 425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98" name="Freeform 34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>
                  <a:gd name="T0" fmla="*/ 0 w 98"/>
                  <a:gd name="T1" fmla="*/ 234 h 234"/>
                  <a:gd name="T2" fmla="*/ 25 w 98"/>
                  <a:gd name="T3" fmla="*/ 234 h 234"/>
                  <a:gd name="T4" fmla="*/ 55 w 98"/>
                  <a:gd name="T5" fmla="*/ 186 h 234"/>
                  <a:gd name="T6" fmla="*/ 80 w 98"/>
                  <a:gd name="T7" fmla="*/ 138 h 234"/>
                  <a:gd name="T8" fmla="*/ 92 w 98"/>
                  <a:gd name="T9" fmla="*/ 90 h 234"/>
                  <a:gd name="T10" fmla="*/ 98 w 98"/>
                  <a:gd name="T11" fmla="*/ 36 h 234"/>
                  <a:gd name="T12" fmla="*/ 98 w 98"/>
                  <a:gd name="T13" fmla="*/ 0 h 234"/>
                  <a:gd name="T14" fmla="*/ 74 w 98"/>
                  <a:gd name="T15" fmla="*/ 0 h 234"/>
                  <a:gd name="T16" fmla="*/ 74 w 98"/>
                  <a:gd name="T17" fmla="*/ 36 h 234"/>
                  <a:gd name="T18" fmla="*/ 67 w 98"/>
                  <a:gd name="T19" fmla="*/ 90 h 234"/>
                  <a:gd name="T20" fmla="*/ 55 w 98"/>
                  <a:gd name="T21" fmla="*/ 138 h 234"/>
                  <a:gd name="T22" fmla="*/ 31 w 98"/>
                  <a:gd name="T23" fmla="*/ 186 h 234"/>
                  <a:gd name="T24" fmla="*/ 0 w 98"/>
                  <a:gd name="T25" fmla="*/ 234 h 234"/>
                  <a:gd name="T26" fmla="*/ 0 w 98"/>
                  <a:gd name="T27" fmla="*/ 234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4" name="Freeform 35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>
                  <a:gd name="T0" fmla="*/ 18 w 481"/>
                  <a:gd name="T1" fmla="*/ 443 h 641"/>
                  <a:gd name="T2" fmla="*/ 24 w 481"/>
                  <a:gd name="T3" fmla="*/ 371 h 641"/>
                  <a:gd name="T4" fmla="*/ 55 w 481"/>
                  <a:gd name="T5" fmla="*/ 305 h 641"/>
                  <a:gd name="T6" fmla="*/ 91 w 481"/>
                  <a:gd name="T7" fmla="*/ 246 h 641"/>
                  <a:gd name="T8" fmla="*/ 146 w 481"/>
                  <a:gd name="T9" fmla="*/ 186 h 641"/>
                  <a:gd name="T10" fmla="*/ 213 w 481"/>
                  <a:gd name="T11" fmla="*/ 132 h 641"/>
                  <a:gd name="T12" fmla="*/ 292 w 481"/>
                  <a:gd name="T13" fmla="*/ 84 h 641"/>
                  <a:gd name="T14" fmla="*/ 384 w 481"/>
                  <a:gd name="T15" fmla="*/ 48 h 641"/>
                  <a:gd name="T16" fmla="*/ 481 w 481"/>
                  <a:gd name="T17" fmla="*/ 12 h 641"/>
                  <a:gd name="T18" fmla="*/ 457 w 481"/>
                  <a:gd name="T19" fmla="*/ 0 h 641"/>
                  <a:gd name="T20" fmla="*/ 359 w 481"/>
                  <a:gd name="T21" fmla="*/ 36 h 641"/>
                  <a:gd name="T22" fmla="*/ 274 w 481"/>
                  <a:gd name="T23" fmla="*/ 78 h 641"/>
                  <a:gd name="T24" fmla="*/ 195 w 481"/>
                  <a:gd name="T25" fmla="*/ 126 h 641"/>
                  <a:gd name="T26" fmla="*/ 128 w 481"/>
                  <a:gd name="T27" fmla="*/ 180 h 641"/>
                  <a:gd name="T28" fmla="*/ 73 w 481"/>
                  <a:gd name="T29" fmla="*/ 240 h 641"/>
                  <a:gd name="T30" fmla="*/ 37 w 481"/>
                  <a:gd name="T31" fmla="*/ 305 h 641"/>
                  <a:gd name="T32" fmla="*/ 6 w 481"/>
                  <a:gd name="T33" fmla="*/ 371 h 641"/>
                  <a:gd name="T34" fmla="*/ 0 w 481"/>
                  <a:gd name="T35" fmla="*/ 443 h 641"/>
                  <a:gd name="T36" fmla="*/ 6 w 481"/>
                  <a:gd name="T37" fmla="*/ 497 h 641"/>
                  <a:gd name="T38" fmla="*/ 18 w 481"/>
                  <a:gd name="T39" fmla="*/ 545 h 641"/>
                  <a:gd name="T40" fmla="*/ 43 w 481"/>
                  <a:gd name="T41" fmla="*/ 593 h 641"/>
                  <a:gd name="T42" fmla="*/ 73 w 481"/>
                  <a:gd name="T43" fmla="*/ 641 h 641"/>
                  <a:gd name="T44" fmla="*/ 97 w 481"/>
                  <a:gd name="T45" fmla="*/ 641 h 641"/>
                  <a:gd name="T46" fmla="*/ 67 w 481"/>
                  <a:gd name="T47" fmla="*/ 593 h 641"/>
                  <a:gd name="T48" fmla="*/ 43 w 481"/>
                  <a:gd name="T49" fmla="*/ 545 h 641"/>
                  <a:gd name="T50" fmla="*/ 24 w 481"/>
                  <a:gd name="T51" fmla="*/ 497 h 641"/>
                  <a:gd name="T52" fmla="*/ 18 w 481"/>
                  <a:gd name="T53" fmla="*/ 443 h 641"/>
                  <a:gd name="T54" fmla="*/ 18 w 481"/>
                  <a:gd name="T55" fmla="*/ 443 h 641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36" name="Group 36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11301" name="Freeform 37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>
                  <a:gd name="T0" fmla="*/ 484 w 1201"/>
                  <a:gd name="T1" fmla="*/ 6 h 731"/>
                  <a:gd name="T2" fmla="*/ 263 w 1201"/>
                  <a:gd name="T3" fmla="*/ 60 h 731"/>
                  <a:gd name="T4" fmla="*/ 101 w 1201"/>
                  <a:gd name="T5" fmla="*/ 162 h 731"/>
                  <a:gd name="T6" fmla="*/ 12 w 1201"/>
                  <a:gd name="T7" fmla="*/ 294 h 731"/>
                  <a:gd name="T8" fmla="*/ 0 w 1201"/>
                  <a:gd name="T9" fmla="*/ 366 h 731"/>
                  <a:gd name="T10" fmla="*/ 12 w 1201"/>
                  <a:gd name="T11" fmla="*/ 437 h 731"/>
                  <a:gd name="T12" fmla="*/ 101 w 1201"/>
                  <a:gd name="T13" fmla="*/ 569 h 731"/>
                  <a:gd name="T14" fmla="*/ 263 w 1201"/>
                  <a:gd name="T15" fmla="*/ 671 h 731"/>
                  <a:gd name="T16" fmla="*/ 484 w 1201"/>
                  <a:gd name="T17" fmla="*/ 725 h 731"/>
                  <a:gd name="T18" fmla="*/ 723 w 1201"/>
                  <a:gd name="T19" fmla="*/ 725 h 731"/>
                  <a:gd name="T20" fmla="*/ 938 w 1201"/>
                  <a:gd name="T21" fmla="*/ 671 h 731"/>
                  <a:gd name="T22" fmla="*/ 1100 w 1201"/>
                  <a:gd name="T23" fmla="*/ 569 h 731"/>
                  <a:gd name="T24" fmla="*/ 1189 w 1201"/>
                  <a:gd name="T25" fmla="*/ 437 h 731"/>
                  <a:gd name="T26" fmla="*/ 1201 w 1201"/>
                  <a:gd name="T27" fmla="*/ 366 h 731"/>
                  <a:gd name="T28" fmla="*/ 1189 w 1201"/>
                  <a:gd name="T29" fmla="*/ 294 h 731"/>
                  <a:gd name="T30" fmla="*/ 1100 w 1201"/>
                  <a:gd name="T31" fmla="*/ 162 h 731"/>
                  <a:gd name="T32" fmla="*/ 938 w 1201"/>
                  <a:gd name="T33" fmla="*/ 60 h 731"/>
                  <a:gd name="T34" fmla="*/ 723 w 1201"/>
                  <a:gd name="T35" fmla="*/ 6 h 731"/>
                  <a:gd name="T36" fmla="*/ 604 w 1201"/>
                  <a:gd name="T37" fmla="*/ 0 h 731"/>
                  <a:gd name="T38" fmla="*/ 490 w 1201"/>
                  <a:gd name="T39" fmla="*/ 701 h 731"/>
                  <a:gd name="T40" fmla="*/ 287 w 1201"/>
                  <a:gd name="T41" fmla="*/ 647 h 731"/>
                  <a:gd name="T42" fmla="*/ 131 w 1201"/>
                  <a:gd name="T43" fmla="*/ 557 h 731"/>
                  <a:gd name="T44" fmla="*/ 48 w 1201"/>
                  <a:gd name="T45" fmla="*/ 437 h 731"/>
                  <a:gd name="T46" fmla="*/ 36 w 1201"/>
                  <a:gd name="T47" fmla="*/ 366 h 731"/>
                  <a:gd name="T48" fmla="*/ 48 w 1201"/>
                  <a:gd name="T49" fmla="*/ 300 h 731"/>
                  <a:gd name="T50" fmla="*/ 131 w 1201"/>
                  <a:gd name="T51" fmla="*/ 174 h 731"/>
                  <a:gd name="T52" fmla="*/ 287 w 1201"/>
                  <a:gd name="T53" fmla="*/ 84 h 731"/>
                  <a:gd name="T54" fmla="*/ 490 w 1201"/>
                  <a:gd name="T55" fmla="*/ 30 h 731"/>
                  <a:gd name="T56" fmla="*/ 717 w 1201"/>
                  <a:gd name="T57" fmla="*/ 30 h 731"/>
                  <a:gd name="T58" fmla="*/ 920 w 1201"/>
                  <a:gd name="T59" fmla="*/ 84 h 731"/>
                  <a:gd name="T60" fmla="*/ 1070 w 1201"/>
                  <a:gd name="T61" fmla="*/ 174 h 731"/>
                  <a:gd name="T62" fmla="*/ 1153 w 1201"/>
                  <a:gd name="T63" fmla="*/ 300 h 731"/>
                  <a:gd name="T64" fmla="*/ 1153 w 1201"/>
                  <a:gd name="T65" fmla="*/ 437 h 731"/>
                  <a:gd name="T66" fmla="*/ 1070 w 1201"/>
                  <a:gd name="T67" fmla="*/ 557 h 731"/>
                  <a:gd name="T68" fmla="*/ 920 w 1201"/>
                  <a:gd name="T69" fmla="*/ 647 h 731"/>
                  <a:gd name="T70" fmla="*/ 717 w 1201"/>
                  <a:gd name="T71" fmla="*/ 701 h 731"/>
                  <a:gd name="T72" fmla="*/ 604 w 1201"/>
                  <a:gd name="T73" fmla="*/ 707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02" name="Freeform 38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>
                  <a:gd name="T0" fmla="*/ 24 w 544"/>
                  <a:gd name="T1" fmla="*/ 402 h 737"/>
                  <a:gd name="T2" fmla="*/ 36 w 544"/>
                  <a:gd name="T3" fmla="*/ 330 h 737"/>
                  <a:gd name="T4" fmla="*/ 66 w 544"/>
                  <a:gd name="T5" fmla="*/ 264 h 737"/>
                  <a:gd name="T6" fmla="*/ 108 w 544"/>
                  <a:gd name="T7" fmla="*/ 204 h 737"/>
                  <a:gd name="T8" fmla="*/ 173 w 544"/>
                  <a:gd name="T9" fmla="*/ 150 h 737"/>
                  <a:gd name="T10" fmla="*/ 251 w 544"/>
                  <a:gd name="T11" fmla="*/ 102 h 737"/>
                  <a:gd name="T12" fmla="*/ 335 w 544"/>
                  <a:gd name="T13" fmla="*/ 60 h 737"/>
                  <a:gd name="T14" fmla="*/ 436 w 544"/>
                  <a:gd name="T15" fmla="*/ 30 h 737"/>
                  <a:gd name="T16" fmla="*/ 544 w 544"/>
                  <a:gd name="T17" fmla="*/ 12 h 737"/>
                  <a:gd name="T18" fmla="*/ 544 w 544"/>
                  <a:gd name="T19" fmla="*/ 0 h 737"/>
                  <a:gd name="T20" fmla="*/ 430 w 544"/>
                  <a:gd name="T21" fmla="*/ 18 h 737"/>
                  <a:gd name="T22" fmla="*/ 329 w 544"/>
                  <a:gd name="T23" fmla="*/ 48 h 737"/>
                  <a:gd name="T24" fmla="*/ 233 w 544"/>
                  <a:gd name="T25" fmla="*/ 90 h 737"/>
                  <a:gd name="T26" fmla="*/ 155 w 544"/>
                  <a:gd name="T27" fmla="*/ 138 h 737"/>
                  <a:gd name="T28" fmla="*/ 90 w 544"/>
                  <a:gd name="T29" fmla="*/ 198 h 737"/>
                  <a:gd name="T30" fmla="*/ 42 w 544"/>
                  <a:gd name="T31" fmla="*/ 258 h 737"/>
                  <a:gd name="T32" fmla="*/ 12 w 544"/>
                  <a:gd name="T33" fmla="*/ 330 h 737"/>
                  <a:gd name="T34" fmla="*/ 0 w 544"/>
                  <a:gd name="T35" fmla="*/ 402 h 737"/>
                  <a:gd name="T36" fmla="*/ 6 w 544"/>
                  <a:gd name="T37" fmla="*/ 455 h 737"/>
                  <a:gd name="T38" fmla="*/ 18 w 544"/>
                  <a:gd name="T39" fmla="*/ 503 h 737"/>
                  <a:gd name="T40" fmla="*/ 42 w 544"/>
                  <a:gd name="T41" fmla="*/ 545 h 737"/>
                  <a:gd name="T42" fmla="*/ 78 w 544"/>
                  <a:gd name="T43" fmla="*/ 593 h 737"/>
                  <a:gd name="T44" fmla="*/ 114 w 544"/>
                  <a:gd name="T45" fmla="*/ 635 h 737"/>
                  <a:gd name="T46" fmla="*/ 161 w 544"/>
                  <a:gd name="T47" fmla="*/ 671 h 737"/>
                  <a:gd name="T48" fmla="*/ 221 w 544"/>
                  <a:gd name="T49" fmla="*/ 707 h 737"/>
                  <a:gd name="T50" fmla="*/ 281 w 544"/>
                  <a:gd name="T51" fmla="*/ 737 h 737"/>
                  <a:gd name="T52" fmla="*/ 323 w 544"/>
                  <a:gd name="T53" fmla="*/ 737 h 737"/>
                  <a:gd name="T54" fmla="*/ 257 w 544"/>
                  <a:gd name="T55" fmla="*/ 707 h 737"/>
                  <a:gd name="T56" fmla="*/ 203 w 544"/>
                  <a:gd name="T57" fmla="*/ 671 h 737"/>
                  <a:gd name="T58" fmla="*/ 149 w 544"/>
                  <a:gd name="T59" fmla="*/ 635 h 737"/>
                  <a:gd name="T60" fmla="*/ 108 w 544"/>
                  <a:gd name="T61" fmla="*/ 593 h 737"/>
                  <a:gd name="T62" fmla="*/ 72 w 544"/>
                  <a:gd name="T63" fmla="*/ 551 h 737"/>
                  <a:gd name="T64" fmla="*/ 48 w 544"/>
                  <a:gd name="T65" fmla="*/ 503 h 737"/>
                  <a:gd name="T66" fmla="*/ 30 w 544"/>
                  <a:gd name="T67" fmla="*/ 455 h 737"/>
                  <a:gd name="T68" fmla="*/ 24 w 544"/>
                  <a:gd name="T69" fmla="*/ 402 h 737"/>
                  <a:gd name="T70" fmla="*/ 24 w 544"/>
                  <a:gd name="T71" fmla="*/ 402 h 7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03" name="Freeform 39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>
                  <a:gd name="T0" fmla="*/ 12 w 609"/>
                  <a:gd name="T1" fmla="*/ 12 h 252"/>
                  <a:gd name="T2" fmla="*/ 113 w 609"/>
                  <a:gd name="T3" fmla="*/ 18 h 252"/>
                  <a:gd name="T4" fmla="*/ 203 w 609"/>
                  <a:gd name="T5" fmla="*/ 30 h 252"/>
                  <a:gd name="T6" fmla="*/ 292 w 609"/>
                  <a:gd name="T7" fmla="*/ 48 h 252"/>
                  <a:gd name="T8" fmla="*/ 376 w 609"/>
                  <a:gd name="T9" fmla="*/ 78 h 252"/>
                  <a:gd name="T10" fmla="*/ 448 w 609"/>
                  <a:gd name="T11" fmla="*/ 114 h 252"/>
                  <a:gd name="T12" fmla="*/ 514 w 609"/>
                  <a:gd name="T13" fmla="*/ 156 h 252"/>
                  <a:gd name="T14" fmla="*/ 567 w 609"/>
                  <a:gd name="T15" fmla="*/ 198 h 252"/>
                  <a:gd name="T16" fmla="*/ 609 w 609"/>
                  <a:gd name="T17" fmla="*/ 252 h 252"/>
                  <a:gd name="T18" fmla="*/ 609 w 609"/>
                  <a:gd name="T19" fmla="*/ 216 h 252"/>
                  <a:gd name="T20" fmla="*/ 561 w 609"/>
                  <a:gd name="T21" fmla="*/ 168 h 252"/>
                  <a:gd name="T22" fmla="*/ 502 w 609"/>
                  <a:gd name="T23" fmla="*/ 126 h 252"/>
                  <a:gd name="T24" fmla="*/ 436 w 609"/>
                  <a:gd name="T25" fmla="*/ 90 h 252"/>
                  <a:gd name="T26" fmla="*/ 364 w 609"/>
                  <a:gd name="T27" fmla="*/ 60 h 252"/>
                  <a:gd name="T28" fmla="*/ 286 w 609"/>
                  <a:gd name="T29" fmla="*/ 36 h 252"/>
                  <a:gd name="T30" fmla="*/ 197 w 609"/>
                  <a:gd name="T31" fmla="*/ 18 h 252"/>
                  <a:gd name="T32" fmla="*/ 107 w 609"/>
                  <a:gd name="T33" fmla="*/ 6 h 252"/>
                  <a:gd name="T34" fmla="*/ 12 w 609"/>
                  <a:gd name="T35" fmla="*/ 0 h 252"/>
                  <a:gd name="T36" fmla="*/ 6 w 609"/>
                  <a:gd name="T37" fmla="*/ 0 h 252"/>
                  <a:gd name="T38" fmla="*/ 0 w 609"/>
                  <a:gd name="T39" fmla="*/ 0 h 252"/>
                  <a:gd name="T40" fmla="*/ 0 w 609"/>
                  <a:gd name="T41" fmla="*/ 12 h 252"/>
                  <a:gd name="T42" fmla="*/ 6 w 609"/>
                  <a:gd name="T43" fmla="*/ 12 h 252"/>
                  <a:gd name="T44" fmla="*/ 12 w 609"/>
                  <a:gd name="T45" fmla="*/ 12 h 252"/>
                  <a:gd name="T46" fmla="*/ 12 w 609"/>
                  <a:gd name="T47" fmla="*/ 12 h 2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04" name="Freeform 40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>
                  <a:gd name="T0" fmla="*/ 72 w 72"/>
                  <a:gd name="T1" fmla="*/ 0 h 54"/>
                  <a:gd name="T2" fmla="*/ 36 w 72"/>
                  <a:gd name="T3" fmla="*/ 30 h 54"/>
                  <a:gd name="T4" fmla="*/ 0 w 72"/>
                  <a:gd name="T5" fmla="*/ 54 h 54"/>
                  <a:gd name="T6" fmla="*/ 36 w 72"/>
                  <a:gd name="T7" fmla="*/ 54 h 54"/>
                  <a:gd name="T8" fmla="*/ 54 w 72"/>
                  <a:gd name="T9" fmla="*/ 42 h 54"/>
                  <a:gd name="T10" fmla="*/ 72 w 72"/>
                  <a:gd name="T11" fmla="*/ 24 h 54"/>
                  <a:gd name="T12" fmla="*/ 72 w 72"/>
                  <a:gd name="T13" fmla="*/ 24 h 54"/>
                  <a:gd name="T14" fmla="*/ 72 w 72"/>
                  <a:gd name="T15" fmla="*/ 0 h 54"/>
                  <a:gd name="T16" fmla="*/ 72 w 72"/>
                  <a:gd name="T17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05" name="Freeform 41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>
                  <a:gd name="T0" fmla="*/ 299 w 705"/>
                  <a:gd name="T1" fmla="*/ 90 h 108"/>
                  <a:gd name="T2" fmla="*/ 221 w 705"/>
                  <a:gd name="T3" fmla="*/ 90 h 108"/>
                  <a:gd name="T4" fmla="*/ 143 w 705"/>
                  <a:gd name="T5" fmla="*/ 78 h 108"/>
                  <a:gd name="T6" fmla="*/ 0 w 705"/>
                  <a:gd name="T7" fmla="*/ 48 h 108"/>
                  <a:gd name="T8" fmla="*/ 0 w 705"/>
                  <a:gd name="T9" fmla="*/ 66 h 108"/>
                  <a:gd name="T10" fmla="*/ 143 w 705"/>
                  <a:gd name="T11" fmla="*/ 96 h 108"/>
                  <a:gd name="T12" fmla="*/ 221 w 705"/>
                  <a:gd name="T13" fmla="*/ 108 h 108"/>
                  <a:gd name="T14" fmla="*/ 299 w 705"/>
                  <a:gd name="T15" fmla="*/ 108 h 108"/>
                  <a:gd name="T16" fmla="*/ 412 w 705"/>
                  <a:gd name="T17" fmla="*/ 102 h 108"/>
                  <a:gd name="T18" fmla="*/ 520 w 705"/>
                  <a:gd name="T19" fmla="*/ 84 h 108"/>
                  <a:gd name="T20" fmla="*/ 615 w 705"/>
                  <a:gd name="T21" fmla="*/ 60 h 108"/>
                  <a:gd name="T22" fmla="*/ 705 w 705"/>
                  <a:gd name="T23" fmla="*/ 24 h 108"/>
                  <a:gd name="T24" fmla="*/ 705 w 705"/>
                  <a:gd name="T25" fmla="*/ 0 h 108"/>
                  <a:gd name="T26" fmla="*/ 615 w 705"/>
                  <a:gd name="T27" fmla="*/ 42 h 108"/>
                  <a:gd name="T28" fmla="*/ 520 w 705"/>
                  <a:gd name="T29" fmla="*/ 66 h 108"/>
                  <a:gd name="T30" fmla="*/ 412 w 705"/>
                  <a:gd name="T31" fmla="*/ 84 h 108"/>
                  <a:gd name="T32" fmla="*/ 299 w 705"/>
                  <a:gd name="T33" fmla="*/ 90 h 108"/>
                  <a:gd name="T34" fmla="*/ 299 w 705"/>
                  <a:gd name="T35" fmla="*/ 9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06" name="Freeform 42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>
                  <a:gd name="T0" fmla="*/ 119 w 143"/>
                  <a:gd name="T1" fmla="*/ 114 h 341"/>
                  <a:gd name="T2" fmla="*/ 113 w 143"/>
                  <a:gd name="T3" fmla="*/ 173 h 341"/>
                  <a:gd name="T4" fmla="*/ 89 w 143"/>
                  <a:gd name="T5" fmla="*/ 239 h 341"/>
                  <a:gd name="T6" fmla="*/ 47 w 143"/>
                  <a:gd name="T7" fmla="*/ 293 h 341"/>
                  <a:gd name="T8" fmla="*/ 0 w 143"/>
                  <a:gd name="T9" fmla="*/ 341 h 341"/>
                  <a:gd name="T10" fmla="*/ 29 w 143"/>
                  <a:gd name="T11" fmla="*/ 341 h 341"/>
                  <a:gd name="T12" fmla="*/ 77 w 143"/>
                  <a:gd name="T13" fmla="*/ 287 h 341"/>
                  <a:gd name="T14" fmla="*/ 113 w 143"/>
                  <a:gd name="T15" fmla="*/ 233 h 341"/>
                  <a:gd name="T16" fmla="*/ 137 w 143"/>
                  <a:gd name="T17" fmla="*/ 173 h 341"/>
                  <a:gd name="T18" fmla="*/ 143 w 143"/>
                  <a:gd name="T19" fmla="*/ 114 h 341"/>
                  <a:gd name="T20" fmla="*/ 137 w 143"/>
                  <a:gd name="T21" fmla="*/ 60 h 341"/>
                  <a:gd name="T22" fmla="*/ 119 w 143"/>
                  <a:gd name="T23" fmla="*/ 0 h 341"/>
                  <a:gd name="T24" fmla="*/ 89 w 143"/>
                  <a:gd name="T25" fmla="*/ 0 h 341"/>
                  <a:gd name="T26" fmla="*/ 113 w 143"/>
                  <a:gd name="T27" fmla="*/ 60 h 341"/>
                  <a:gd name="T28" fmla="*/ 119 w 143"/>
                  <a:gd name="T29" fmla="*/ 114 h 341"/>
                  <a:gd name="T30" fmla="*/ 119 w 143"/>
                  <a:gd name="T31" fmla="*/ 114 h 3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07" name="Freeform 43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>
                  <a:gd name="T0" fmla="*/ 59 w 83"/>
                  <a:gd name="T1" fmla="*/ 90 h 90"/>
                  <a:gd name="T2" fmla="*/ 83 w 83"/>
                  <a:gd name="T3" fmla="*/ 84 h 90"/>
                  <a:gd name="T4" fmla="*/ 71 w 83"/>
                  <a:gd name="T5" fmla="*/ 60 h 90"/>
                  <a:gd name="T6" fmla="*/ 53 w 83"/>
                  <a:gd name="T7" fmla="*/ 42 h 90"/>
                  <a:gd name="T8" fmla="*/ 6 w 83"/>
                  <a:gd name="T9" fmla="*/ 0 h 90"/>
                  <a:gd name="T10" fmla="*/ 0 w 83"/>
                  <a:gd name="T11" fmla="*/ 18 h 90"/>
                  <a:gd name="T12" fmla="*/ 35 w 83"/>
                  <a:gd name="T13" fmla="*/ 48 h 90"/>
                  <a:gd name="T14" fmla="*/ 59 w 83"/>
                  <a:gd name="T15" fmla="*/ 90 h 90"/>
                  <a:gd name="T16" fmla="*/ 59 w 83"/>
                  <a:gd name="T17" fmla="*/ 9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7" name="Freeform 44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>
                  <a:gd name="T0" fmla="*/ 693 w 717"/>
                  <a:gd name="T1" fmla="*/ 216 h 431"/>
                  <a:gd name="T2" fmla="*/ 687 w 717"/>
                  <a:gd name="T3" fmla="*/ 257 h 431"/>
                  <a:gd name="T4" fmla="*/ 669 w 717"/>
                  <a:gd name="T5" fmla="*/ 293 h 431"/>
                  <a:gd name="T6" fmla="*/ 633 w 717"/>
                  <a:gd name="T7" fmla="*/ 329 h 431"/>
                  <a:gd name="T8" fmla="*/ 598 w 717"/>
                  <a:gd name="T9" fmla="*/ 359 h 431"/>
                  <a:gd name="T10" fmla="*/ 544 w 717"/>
                  <a:gd name="T11" fmla="*/ 383 h 431"/>
                  <a:gd name="T12" fmla="*/ 490 w 717"/>
                  <a:gd name="T13" fmla="*/ 401 h 431"/>
                  <a:gd name="T14" fmla="*/ 424 w 717"/>
                  <a:gd name="T15" fmla="*/ 413 h 431"/>
                  <a:gd name="T16" fmla="*/ 359 w 717"/>
                  <a:gd name="T17" fmla="*/ 419 h 431"/>
                  <a:gd name="T18" fmla="*/ 293 w 717"/>
                  <a:gd name="T19" fmla="*/ 413 h 431"/>
                  <a:gd name="T20" fmla="*/ 227 w 717"/>
                  <a:gd name="T21" fmla="*/ 401 h 431"/>
                  <a:gd name="T22" fmla="*/ 173 w 717"/>
                  <a:gd name="T23" fmla="*/ 383 h 431"/>
                  <a:gd name="T24" fmla="*/ 119 w 717"/>
                  <a:gd name="T25" fmla="*/ 359 h 431"/>
                  <a:gd name="T26" fmla="*/ 84 w 717"/>
                  <a:gd name="T27" fmla="*/ 329 h 431"/>
                  <a:gd name="T28" fmla="*/ 48 w 717"/>
                  <a:gd name="T29" fmla="*/ 293 h 431"/>
                  <a:gd name="T30" fmla="*/ 30 w 717"/>
                  <a:gd name="T31" fmla="*/ 257 h 431"/>
                  <a:gd name="T32" fmla="*/ 24 w 717"/>
                  <a:gd name="T33" fmla="*/ 216 h 431"/>
                  <a:gd name="T34" fmla="*/ 30 w 717"/>
                  <a:gd name="T35" fmla="*/ 174 h 431"/>
                  <a:gd name="T36" fmla="*/ 48 w 717"/>
                  <a:gd name="T37" fmla="*/ 138 h 431"/>
                  <a:gd name="T38" fmla="*/ 84 w 717"/>
                  <a:gd name="T39" fmla="*/ 102 h 431"/>
                  <a:gd name="T40" fmla="*/ 119 w 717"/>
                  <a:gd name="T41" fmla="*/ 72 h 431"/>
                  <a:gd name="T42" fmla="*/ 173 w 717"/>
                  <a:gd name="T43" fmla="*/ 48 h 431"/>
                  <a:gd name="T44" fmla="*/ 227 w 717"/>
                  <a:gd name="T45" fmla="*/ 30 h 431"/>
                  <a:gd name="T46" fmla="*/ 293 w 717"/>
                  <a:gd name="T47" fmla="*/ 18 h 431"/>
                  <a:gd name="T48" fmla="*/ 359 w 717"/>
                  <a:gd name="T49" fmla="*/ 12 h 431"/>
                  <a:gd name="T50" fmla="*/ 418 w 717"/>
                  <a:gd name="T51" fmla="*/ 18 h 431"/>
                  <a:gd name="T52" fmla="*/ 478 w 717"/>
                  <a:gd name="T53" fmla="*/ 30 h 431"/>
                  <a:gd name="T54" fmla="*/ 532 w 717"/>
                  <a:gd name="T55" fmla="*/ 48 h 431"/>
                  <a:gd name="T56" fmla="*/ 580 w 717"/>
                  <a:gd name="T57" fmla="*/ 66 h 431"/>
                  <a:gd name="T58" fmla="*/ 586 w 717"/>
                  <a:gd name="T59" fmla="*/ 48 h 431"/>
                  <a:gd name="T60" fmla="*/ 478 w 717"/>
                  <a:gd name="T61" fmla="*/ 12 h 431"/>
                  <a:gd name="T62" fmla="*/ 418 w 717"/>
                  <a:gd name="T63" fmla="*/ 6 h 431"/>
                  <a:gd name="T64" fmla="*/ 359 w 717"/>
                  <a:gd name="T65" fmla="*/ 0 h 431"/>
                  <a:gd name="T66" fmla="*/ 287 w 717"/>
                  <a:gd name="T67" fmla="*/ 6 h 431"/>
                  <a:gd name="T68" fmla="*/ 221 w 717"/>
                  <a:gd name="T69" fmla="*/ 18 h 431"/>
                  <a:gd name="T70" fmla="*/ 161 w 717"/>
                  <a:gd name="T71" fmla="*/ 36 h 431"/>
                  <a:gd name="T72" fmla="*/ 107 w 717"/>
                  <a:gd name="T73" fmla="*/ 66 h 431"/>
                  <a:gd name="T74" fmla="*/ 60 w 717"/>
                  <a:gd name="T75" fmla="*/ 96 h 431"/>
                  <a:gd name="T76" fmla="*/ 30 w 717"/>
                  <a:gd name="T77" fmla="*/ 132 h 431"/>
                  <a:gd name="T78" fmla="*/ 6 w 717"/>
                  <a:gd name="T79" fmla="*/ 174 h 431"/>
                  <a:gd name="T80" fmla="*/ 0 w 717"/>
                  <a:gd name="T81" fmla="*/ 216 h 431"/>
                  <a:gd name="T82" fmla="*/ 6 w 717"/>
                  <a:gd name="T83" fmla="*/ 257 h 431"/>
                  <a:gd name="T84" fmla="*/ 30 w 717"/>
                  <a:gd name="T85" fmla="*/ 299 h 431"/>
                  <a:gd name="T86" fmla="*/ 60 w 717"/>
                  <a:gd name="T87" fmla="*/ 335 h 431"/>
                  <a:gd name="T88" fmla="*/ 107 w 717"/>
                  <a:gd name="T89" fmla="*/ 371 h 431"/>
                  <a:gd name="T90" fmla="*/ 161 w 717"/>
                  <a:gd name="T91" fmla="*/ 395 h 431"/>
                  <a:gd name="T92" fmla="*/ 221 w 717"/>
                  <a:gd name="T93" fmla="*/ 413 h 431"/>
                  <a:gd name="T94" fmla="*/ 287 w 717"/>
                  <a:gd name="T95" fmla="*/ 425 h 431"/>
                  <a:gd name="T96" fmla="*/ 359 w 717"/>
                  <a:gd name="T97" fmla="*/ 431 h 431"/>
                  <a:gd name="T98" fmla="*/ 430 w 717"/>
                  <a:gd name="T99" fmla="*/ 425 h 431"/>
                  <a:gd name="T100" fmla="*/ 496 w 717"/>
                  <a:gd name="T101" fmla="*/ 413 h 431"/>
                  <a:gd name="T102" fmla="*/ 562 w 717"/>
                  <a:gd name="T103" fmla="*/ 395 h 431"/>
                  <a:gd name="T104" fmla="*/ 610 w 717"/>
                  <a:gd name="T105" fmla="*/ 371 h 431"/>
                  <a:gd name="T106" fmla="*/ 657 w 717"/>
                  <a:gd name="T107" fmla="*/ 335 h 431"/>
                  <a:gd name="T108" fmla="*/ 687 w 717"/>
                  <a:gd name="T109" fmla="*/ 299 h 431"/>
                  <a:gd name="T110" fmla="*/ 711 w 717"/>
                  <a:gd name="T111" fmla="*/ 257 h 431"/>
                  <a:gd name="T112" fmla="*/ 717 w 717"/>
                  <a:gd name="T113" fmla="*/ 216 h 431"/>
                  <a:gd name="T114" fmla="*/ 717 w 717"/>
                  <a:gd name="T115" fmla="*/ 204 h 431"/>
                  <a:gd name="T116" fmla="*/ 711 w 717"/>
                  <a:gd name="T117" fmla="*/ 192 h 431"/>
                  <a:gd name="T118" fmla="*/ 687 w 717"/>
                  <a:gd name="T119" fmla="*/ 198 h 431"/>
                  <a:gd name="T120" fmla="*/ 693 w 717"/>
                  <a:gd name="T121" fmla="*/ 210 h 431"/>
                  <a:gd name="T122" fmla="*/ 693 w 717"/>
                  <a:gd name="T123" fmla="*/ 216 h 431"/>
                  <a:gd name="T124" fmla="*/ 693 w 717"/>
                  <a:gd name="T125" fmla="*/ 216 h 43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309" name="Freeform 45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>
                  <a:gd name="T0" fmla="*/ 616 w 909"/>
                  <a:gd name="T1" fmla="*/ 0 h 533"/>
                  <a:gd name="T2" fmla="*/ 616 w 909"/>
                  <a:gd name="T3" fmla="*/ 18 h 533"/>
                  <a:gd name="T4" fmla="*/ 724 w 909"/>
                  <a:gd name="T5" fmla="*/ 60 h 533"/>
                  <a:gd name="T6" fmla="*/ 765 w 909"/>
                  <a:gd name="T7" fmla="*/ 84 h 533"/>
                  <a:gd name="T8" fmla="*/ 807 w 909"/>
                  <a:gd name="T9" fmla="*/ 114 h 533"/>
                  <a:gd name="T10" fmla="*/ 837 w 909"/>
                  <a:gd name="T11" fmla="*/ 144 h 533"/>
                  <a:gd name="T12" fmla="*/ 861 w 909"/>
                  <a:gd name="T13" fmla="*/ 180 h 533"/>
                  <a:gd name="T14" fmla="*/ 873 w 909"/>
                  <a:gd name="T15" fmla="*/ 216 h 533"/>
                  <a:gd name="T16" fmla="*/ 879 w 909"/>
                  <a:gd name="T17" fmla="*/ 258 h 533"/>
                  <a:gd name="T18" fmla="*/ 873 w 909"/>
                  <a:gd name="T19" fmla="*/ 311 h 533"/>
                  <a:gd name="T20" fmla="*/ 843 w 909"/>
                  <a:gd name="T21" fmla="*/ 359 h 533"/>
                  <a:gd name="T22" fmla="*/ 807 w 909"/>
                  <a:gd name="T23" fmla="*/ 401 h 533"/>
                  <a:gd name="T24" fmla="*/ 753 w 909"/>
                  <a:gd name="T25" fmla="*/ 443 h 533"/>
                  <a:gd name="T26" fmla="*/ 694 w 909"/>
                  <a:gd name="T27" fmla="*/ 473 h 533"/>
                  <a:gd name="T28" fmla="*/ 622 w 909"/>
                  <a:gd name="T29" fmla="*/ 497 h 533"/>
                  <a:gd name="T30" fmla="*/ 538 w 909"/>
                  <a:gd name="T31" fmla="*/ 509 h 533"/>
                  <a:gd name="T32" fmla="*/ 455 w 909"/>
                  <a:gd name="T33" fmla="*/ 515 h 533"/>
                  <a:gd name="T34" fmla="*/ 371 w 909"/>
                  <a:gd name="T35" fmla="*/ 509 h 533"/>
                  <a:gd name="T36" fmla="*/ 287 w 909"/>
                  <a:gd name="T37" fmla="*/ 497 h 533"/>
                  <a:gd name="T38" fmla="*/ 215 w 909"/>
                  <a:gd name="T39" fmla="*/ 473 h 533"/>
                  <a:gd name="T40" fmla="*/ 156 w 909"/>
                  <a:gd name="T41" fmla="*/ 443 h 533"/>
                  <a:gd name="T42" fmla="*/ 102 w 909"/>
                  <a:gd name="T43" fmla="*/ 401 h 533"/>
                  <a:gd name="T44" fmla="*/ 66 w 909"/>
                  <a:gd name="T45" fmla="*/ 359 h 533"/>
                  <a:gd name="T46" fmla="*/ 36 w 909"/>
                  <a:gd name="T47" fmla="*/ 311 h 533"/>
                  <a:gd name="T48" fmla="*/ 30 w 909"/>
                  <a:gd name="T49" fmla="*/ 258 h 533"/>
                  <a:gd name="T50" fmla="*/ 36 w 909"/>
                  <a:gd name="T51" fmla="*/ 222 h 533"/>
                  <a:gd name="T52" fmla="*/ 48 w 909"/>
                  <a:gd name="T53" fmla="*/ 186 h 533"/>
                  <a:gd name="T54" fmla="*/ 66 w 909"/>
                  <a:gd name="T55" fmla="*/ 156 h 533"/>
                  <a:gd name="T56" fmla="*/ 90 w 909"/>
                  <a:gd name="T57" fmla="*/ 126 h 533"/>
                  <a:gd name="T58" fmla="*/ 66 w 909"/>
                  <a:gd name="T59" fmla="*/ 114 h 533"/>
                  <a:gd name="T60" fmla="*/ 36 w 909"/>
                  <a:gd name="T61" fmla="*/ 144 h 533"/>
                  <a:gd name="T62" fmla="*/ 18 w 909"/>
                  <a:gd name="T63" fmla="*/ 180 h 533"/>
                  <a:gd name="T64" fmla="*/ 6 w 909"/>
                  <a:gd name="T65" fmla="*/ 216 h 533"/>
                  <a:gd name="T66" fmla="*/ 0 w 909"/>
                  <a:gd name="T67" fmla="*/ 258 h 533"/>
                  <a:gd name="T68" fmla="*/ 12 w 909"/>
                  <a:gd name="T69" fmla="*/ 311 h 533"/>
                  <a:gd name="T70" fmla="*/ 36 w 909"/>
                  <a:gd name="T71" fmla="*/ 365 h 533"/>
                  <a:gd name="T72" fmla="*/ 78 w 909"/>
                  <a:gd name="T73" fmla="*/ 413 h 533"/>
                  <a:gd name="T74" fmla="*/ 132 w 909"/>
                  <a:gd name="T75" fmla="*/ 449 h 533"/>
                  <a:gd name="T76" fmla="*/ 203 w 909"/>
                  <a:gd name="T77" fmla="*/ 485 h 533"/>
                  <a:gd name="T78" fmla="*/ 275 w 909"/>
                  <a:gd name="T79" fmla="*/ 509 h 533"/>
                  <a:gd name="T80" fmla="*/ 365 w 909"/>
                  <a:gd name="T81" fmla="*/ 527 h 533"/>
                  <a:gd name="T82" fmla="*/ 455 w 909"/>
                  <a:gd name="T83" fmla="*/ 533 h 533"/>
                  <a:gd name="T84" fmla="*/ 544 w 909"/>
                  <a:gd name="T85" fmla="*/ 527 h 533"/>
                  <a:gd name="T86" fmla="*/ 634 w 909"/>
                  <a:gd name="T87" fmla="*/ 509 h 533"/>
                  <a:gd name="T88" fmla="*/ 712 w 909"/>
                  <a:gd name="T89" fmla="*/ 485 h 533"/>
                  <a:gd name="T90" fmla="*/ 777 w 909"/>
                  <a:gd name="T91" fmla="*/ 449 h 533"/>
                  <a:gd name="T92" fmla="*/ 831 w 909"/>
                  <a:gd name="T93" fmla="*/ 413 h 533"/>
                  <a:gd name="T94" fmla="*/ 873 w 909"/>
                  <a:gd name="T95" fmla="*/ 365 h 533"/>
                  <a:gd name="T96" fmla="*/ 897 w 909"/>
                  <a:gd name="T97" fmla="*/ 311 h 533"/>
                  <a:gd name="T98" fmla="*/ 909 w 909"/>
                  <a:gd name="T99" fmla="*/ 258 h 533"/>
                  <a:gd name="T100" fmla="*/ 903 w 909"/>
                  <a:gd name="T101" fmla="*/ 216 h 533"/>
                  <a:gd name="T102" fmla="*/ 885 w 909"/>
                  <a:gd name="T103" fmla="*/ 174 h 533"/>
                  <a:gd name="T104" fmla="*/ 861 w 909"/>
                  <a:gd name="T105" fmla="*/ 132 h 533"/>
                  <a:gd name="T106" fmla="*/ 825 w 909"/>
                  <a:gd name="T107" fmla="*/ 102 h 533"/>
                  <a:gd name="T108" fmla="*/ 783 w 909"/>
                  <a:gd name="T109" fmla="*/ 66 h 533"/>
                  <a:gd name="T110" fmla="*/ 735 w 909"/>
                  <a:gd name="T111" fmla="*/ 42 h 533"/>
                  <a:gd name="T112" fmla="*/ 616 w 909"/>
                  <a:gd name="T113" fmla="*/ 0 h 533"/>
                  <a:gd name="T114" fmla="*/ 616 w 909"/>
                  <a:gd name="T115" fmla="*/ 0 h 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0" name="Freeform 46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>
                  <a:gd name="T0" fmla="*/ 240 w 365"/>
                  <a:gd name="T1" fmla="*/ 18 h 66"/>
                  <a:gd name="T2" fmla="*/ 299 w 365"/>
                  <a:gd name="T3" fmla="*/ 24 h 66"/>
                  <a:gd name="T4" fmla="*/ 359 w 365"/>
                  <a:gd name="T5" fmla="*/ 30 h 66"/>
                  <a:gd name="T6" fmla="*/ 365 w 365"/>
                  <a:gd name="T7" fmla="*/ 12 h 66"/>
                  <a:gd name="T8" fmla="*/ 305 w 365"/>
                  <a:gd name="T9" fmla="*/ 6 h 66"/>
                  <a:gd name="T10" fmla="*/ 240 w 365"/>
                  <a:gd name="T11" fmla="*/ 0 h 66"/>
                  <a:gd name="T12" fmla="*/ 174 w 365"/>
                  <a:gd name="T13" fmla="*/ 6 h 66"/>
                  <a:gd name="T14" fmla="*/ 114 w 365"/>
                  <a:gd name="T15" fmla="*/ 12 h 66"/>
                  <a:gd name="T16" fmla="*/ 0 w 365"/>
                  <a:gd name="T17" fmla="*/ 42 h 66"/>
                  <a:gd name="T18" fmla="*/ 0 w 365"/>
                  <a:gd name="T19" fmla="*/ 66 h 66"/>
                  <a:gd name="T20" fmla="*/ 54 w 365"/>
                  <a:gd name="T21" fmla="*/ 48 h 66"/>
                  <a:gd name="T22" fmla="*/ 114 w 365"/>
                  <a:gd name="T23" fmla="*/ 30 h 66"/>
                  <a:gd name="T24" fmla="*/ 174 w 365"/>
                  <a:gd name="T25" fmla="*/ 24 h 66"/>
                  <a:gd name="T26" fmla="*/ 240 w 365"/>
                  <a:gd name="T27" fmla="*/ 18 h 66"/>
                  <a:gd name="T28" fmla="*/ 240 w 365"/>
                  <a:gd name="T29" fmla="*/ 18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1" name="Freeform 47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>
                  <a:gd name="T0" fmla="*/ 66 w 66"/>
                  <a:gd name="T1" fmla="*/ 18 h 48"/>
                  <a:gd name="T2" fmla="*/ 48 w 66"/>
                  <a:gd name="T3" fmla="*/ 0 h 48"/>
                  <a:gd name="T4" fmla="*/ 24 w 66"/>
                  <a:gd name="T5" fmla="*/ 12 h 48"/>
                  <a:gd name="T6" fmla="*/ 0 w 66"/>
                  <a:gd name="T7" fmla="*/ 30 h 48"/>
                  <a:gd name="T8" fmla="*/ 12 w 66"/>
                  <a:gd name="T9" fmla="*/ 48 h 48"/>
                  <a:gd name="T10" fmla="*/ 42 w 66"/>
                  <a:gd name="T11" fmla="*/ 30 h 48"/>
                  <a:gd name="T12" fmla="*/ 66 w 66"/>
                  <a:gd name="T13" fmla="*/ 18 h 48"/>
                  <a:gd name="T14" fmla="*/ 66 w 66"/>
                  <a:gd name="T15" fmla="*/ 18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2" name="Oval 48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3" name="Oval 49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4" name="Oval 50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5" name="Oval 51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6" name="Oval 52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7" name="Oval 53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1037" name="Group 54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038" name="Freeform 55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>
                  <a:gd name="T0" fmla="*/ 210 w 382"/>
                  <a:gd name="T1" fmla="*/ 96 h 96"/>
                  <a:gd name="T2" fmla="*/ 143 w 382"/>
                  <a:gd name="T3" fmla="*/ 90 h 96"/>
                  <a:gd name="T4" fmla="*/ 83 w 382"/>
                  <a:gd name="T5" fmla="*/ 66 h 96"/>
                  <a:gd name="T6" fmla="*/ 35 w 382"/>
                  <a:gd name="T7" fmla="*/ 36 h 96"/>
                  <a:gd name="T8" fmla="*/ 6 w 382"/>
                  <a:gd name="T9" fmla="*/ 0 h 96"/>
                  <a:gd name="T10" fmla="*/ 0 w 382"/>
                  <a:gd name="T11" fmla="*/ 6 h 96"/>
                  <a:gd name="T12" fmla="*/ 29 w 382"/>
                  <a:gd name="T13" fmla="*/ 42 h 96"/>
                  <a:gd name="T14" fmla="*/ 77 w 382"/>
                  <a:gd name="T15" fmla="*/ 72 h 96"/>
                  <a:gd name="T16" fmla="*/ 137 w 382"/>
                  <a:gd name="T17" fmla="*/ 90 h 96"/>
                  <a:gd name="T18" fmla="*/ 210 w 382"/>
                  <a:gd name="T19" fmla="*/ 96 h 96"/>
                  <a:gd name="T20" fmla="*/ 264 w 382"/>
                  <a:gd name="T21" fmla="*/ 90 h 96"/>
                  <a:gd name="T22" fmla="*/ 312 w 382"/>
                  <a:gd name="T23" fmla="*/ 84 h 96"/>
                  <a:gd name="T24" fmla="*/ 353 w 382"/>
                  <a:gd name="T25" fmla="*/ 66 h 96"/>
                  <a:gd name="T26" fmla="*/ 383 w 382"/>
                  <a:gd name="T27" fmla="*/ 42 h 96"/>
                  <a:gd name="T28" fmla="*/ 377 w 382"/>
                  <a:gd name="T29" fmla="*/ 42 h 96"/>
                  <a:gd name="T30" fmla="*/ 347 w 382"/>
                  <a:gd name="T31" fmla="*/ 66 h 96"/>
                  <a:gd name="T32" fmla="*/ 306 w 382"/>
                  <a:gd name="T33" fmla="*/ 78 h 96"/>
                  <a:gd name="T34" fmla="*/ 264 w 382"/>
                  <a:gd name="T35" fmla="*/ 90 h 96"/>
                  <a:gd name="T36" fmla="*/ 210 w 382"/>
                  <a:gd name="T37" fmla="*/ 96 h 96"/>
                  <a:gd name="T38" fmla="*/ 210 w 382"/>
                  <a:gd name="T39" fmla="*/ 96 h 9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9" name="Freeform 56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>
                  <a:gd name="T0" fmla="*/ 174 w 258"/>
                  <a:gd name="T1" fmla="*/ 0 h 54"/>
                  <a:gd name="T2" fmla="*/ 216 w 258"/>
                  <a:gd name="T3" fmla="*/ 6 h 54"/>
                  <a:gd name="T4" fmla="*/ 258 w 258"/>
                  <a:gd name="T5" fmla="*/ 12 h 54"/>
                  <a:gd name="T6" fmla="*/ 252 w 258"/>
                  <a:gd name="T7" fmla="*/ 6 h 54"/>
                  <a:gd name="T8" fmla="*/ 216 w 258"/>
                  <a:gd name="T9" fmla="*/ 0 h 54"/>
                  <a:gd name="T10" fmla="*/ 174 w 258"/>
                  <a:gd name="T11" fmla="*/ 0 h 54"/>
                  <a:gd name="T12" fmla="*/ 120 w 258"/>
                  <a:gd name="T13" fmla="*/ 6 h 54"/>
                  <a:gd name="T14" fmla="*/ 78 w 258"/>
                  <a:gd name="T15" fmla="*/ 12 h 54"/>
                  <a:gd name="T16" fmla="*/ 36 w 258"/>
                  <a:gd name="T17" fmla="*/ 30 h 54"/>
                  <a:gd name="T18" fmla="*/ 0 w 258"/>
                  <a:gd name="T19" fmla="*/ 48 h 54"/>
                  <a:gd name="T20" fmla="*/ 6 w 258"/>
                  <a:gd name="T21" fmla="*/ 54 h 54"/>
                  <a:gd name="T22" fmla="*/ 36 w 258"/>
                  <a:gd name="T23" fmla="*/ 36 h 54"/>
                  <a:gd name="T24" fmla="*/ 78 w 258"/>
                  <a:gd name="T25" fmla="*/ 18 h 54"/>
                  <a:gd name="T26" fmla="*/ 120 w 258"/>
                  <a:gd name="T27" fmla="*/ 6 h 54"/>
                  <a:gd name="T28" fmla="*/ 174 w 258"/>
                  <a:gd name="T29" fmla="*/ 0 h 54"/>
                  <a:gd name="T30" fmla="*/ 174 w 258"/>
                  <a:gd name="T31" fmla="*/ 0 h 5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0" name="Freeform 57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>
                  <a:gd name="T0" fmla="*/ 54 w 60"/>
                  <a:gd name="T1" fmla="*/ 90 h 156"/>
                  <a:gd name="T2" fmla="*/ 48 w 60"/>
                  <a:gd name="T3" fmla="*/ 126 h 156"/>
                  <a:gd name="T4" fmla="*/ 24 w 60"/>
                  <a:gd name="T5" fmla="*/ 156 h 156"/>
                  <a:gd name="T6" fmla="*/ 30 w 60"/>
                  <a:gd name="T7" fmla="*/ 156 h 156"/>
                  <a:gd name="T8" fmla="*/ 54 w 60"/>
                  <a:gd name="T9" fmla="*/ 126 h 156"/>
                  <a:gd name="T10" fmla="*/ 60 w 60"/>
                  <a:gd name="T11" fmla="*/ 90 h 156"/>
                  <a:gd name="T12" fmla="*/ 54 w 60"/>
                  <a:gd name="T13" fmla="*/ 66 h 156"/>
                  <a:gd name="T14" fmla="*/ 48 w 60"/>
                  <a:gd name="T15" fmla="*/ 42 h 156"/>
                  <a:gd name="T16" fmla="*/ 30 w 60"/>
                  <a:gd name="T17" fmla="*/ 18 h 156"/>
                  <a:gd name="T18" fmla="*/ 6 w 60"/>
                  <a:gd name="T19" fmla="*/ 0 h 156"/>
                  <a:gd name="T20" fmla="*/ 0 w 60"/>
                  <a:gd name="T21" fmla="*/ 6 h 156"/>
                  <a:gd name="T22" fmla="*/ 24 w 60"/>
                  <a:gd name="T23" fmla="*/ 24 h 156"/>
                  <a:gd name="T24" fmla="*/ 42 w 60"/>
                  <a:gd name="T25" fmla="*/ 42 h 156"/>
                  <a:gd name="T26" fmla="*/ 48 w 60"/>
                  <a:gd name="T27" fmla="*/ 66 h 156"/>
                  <a:gd name="T28" fmla="*/ 54 w 60"/>
                  <a:gd name="T29" fmla="*/ 90 h 156"/>
                  <a:gd name="T30" fmla="*/ 54 w 60"/>
                  <a:gd name="T31" fmla="*/ 90 h 15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1" name="Freeform 58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>
                  <a:gd name="T0" fmla="*/ 114 w 192"/>
                  <a:gd name="T1" fmla="*/ 12 h 18"/>
                  <a:gd name="T2" fmla="*/ 72 w 192"/>
                  <a:gd name="T3" fmla="*/ 6 h 18"/>
                  <a:gd name="T4" fmla="*/ 30 w 192"/>
                  <a:gd name="T5" fmla="*/ 0 h 18"/>
                  <a:gd name="T6" fmla="*/ 0 w 192"/>
                  <a:gd name="T7" fmla="*/ 0 h 18"/>
                  <a:gd name="T8" fmla="*/ 54 w 192"/>
                  <a:gd name="T9" fmla="*/ 12 h 18"/>
                  <a:gd name="T10" fmla="*/ 114 w 192"/>
                  <a:gd name="T11" fmla="*/ 18 h 18"/>
                  <a:gd name="T12" fmla="*/ 156 w 192"/>
                  <a:gd name="T13" fmla="*/ 18 h 18"/>
                  <a:gd name="T14" fmla="*/ 192 w 192"/>
                  <a:gd name="T15" fmla="*/ 12 h 18"/>
                  <a:gd name="T16" fmla="*/ 186 w 192"/>
                  <a:gd name="T17" fmla="*/ 0 h 18"/>
                  <a:gd name="T18" fmla="*/ 150 w 192"/>
                  <a:gd name="T19" fmla="*/ 6 h 18"/>
                  <a:gd name="T20" fmla="*/ 114 w 192"/>
                  <a:gd name="T21" fmla="*/ 12 h 18"/>
                  <a:gd name="T22" fmla="*/ 114 w 192"/>
                  <a:gd name="T23" fmla="*/ 12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2" name="Freeform 59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>
                  <a:gd name="T0" fmla="*/ 11 w 161"/>
                  <a:gd name="T1" fmla="*/ 114 h 186"/>
                  <a:gd name="T2" fmla="*/ 17 w 161"/>
                  <a:gd name="T3" fmla="*/ 96 h 186"/>
                  <a:gd name="T4" fmla="*/ 23 w 161"/>
                  <a:gd name="T5" fmla="*/ 78 h 186"/>
                  <a:gd name="T6" fmla="*/ 53 w 161"/>
                  <a:gd name="T7" fmla="*/ 42 h 186"/>
                  <a:gd name="T8" fmla="*/ 101 w 161"/>
                  <a:gd name="T9" fmla="*/ 18 h 186"/>
                  <a:gd name="T10" fmla="*/ 155 w 161"/>
                  <a:gd name="T11" fmla="*/ 6 h 186"/>
                  <a:gd name="T12" fmla="*/ 161 w 161"/>
                  <a:gd name="T13" fmla="*/ 0 h 186"/>
                  <a:gd name="T14" fmla="*/ 95 w 161"/>
                  <a:gd name="T15" fmla="*/ 12 h 186"/>
                  <a:gd name="T16" fmla="*/ 47 w 161"/>
                  <a:gd name="T17" fmla="*/ 36 h 186"/>
                  <a:gd name="T18" fmla="*/ 11 w 161"/>
                  <a:gd name="T19" fmla="*/ 72 h 186"/>
                  <a:gd name="T20" fmla="*/ 5 w 161"/>
                  <a:gd name="T21" fmla="*/ 90 h 186"/>
                  <a:gd name="T22" fmla="*/ 0 w 161"/>
                  <a:gd name="T23" fmla="*/ 114 h 186"/>
                  <a:gd name="T24" fmla="*/ 11 w 161"/>
                  <a:gd name="T25" fmla="*/ 150 h 186"/>
                  <a:gd name="T26" fmla="*/ 23 w 161"/>
                  <a:gd name="T27" fmla="*/ 168 h 186"/>
                  <a:gd name="T28" fmla="*/ 41 w 161"/>
                  <a:gd name="T29" fmla="*/ 186 h 186"/>
                  <a:gd name="T30" fmla="*/ 65 w 161"/>
                  <a:gd name="T31" fmla="*/ 186 h 186"/>
                  <a:gd name="T32" fmla="*/ 41 w 161"/>
                  <a:gd name="T33" fmla="*/ 168 h 186"/>
                  <a:gd name="T34" fmla="*/ 23 w 161"/>
                  <a:gd name="T35" fmla="*/ 150 h 186"/>
                  <a:gd name="T36" fmla="*/ 17 w 161"/>
                  <a:gd name="T37" fmla="*/ 132 h 186"/>
                  <a:gd name="T38" fmla="*/ 11 w 161"/>
                  <a:gd name="T39" fmla="*/ 114 h 186"/>
                  <a:gd name="T40" fmla="*/ 11 w 161"/>
                  <a:gd name="T41" fmla="*/ 114 h 18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3" name="Freeform 60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>
                  <a:gd name="T0" fmla="*/ 0 w 185"/>
                  <a:gd name="T1" fmla="*/ 6 h 210"/>
                  <a:gd name="T2" fmla="*/ 66 w 185"/>
                  <a:gd name="T3" fmla="*/ 12 h 210"/>
                  <a:gd name="T4" fmla="*/ 120 w 185"/>
                  <a:gd name="T5" fmla="*/ 36 h 210"/>
                  <a:gd name="T6" fmla="*/ 156 w 185"/>
                  <a:gd name="T7" fmla="*/ 72 h 210"/>
                  <a:gd name="T8" fmla="*/ 162 w 185"/>
                  <a:gd name="T9" fmla="*/ 90 h 210"/>
                  <a:gd name="T10" fmla="*/ 168 w 185"/>
                  <a:gd name="T11" fmla="*/ 114 h 210"/>
                  <a:gd name="T12" fmla="*/ 162 w 185"/>
                  <a:gd name="T13" fmla="*/ 138 h 210"/>
                  <a:gd name="T14" fmla="*/ 150 w 185"/>
                  <a:gd name="T15" fmla="*/ 162 h 210"/>
                  <a:gd name="T16" fmla="*/ 120 w 185"/>
                  <a:gd name="T17" fmla="*/ 180 h 210"/>
                  <a:gd name="T18" fmla="*/ 90 w 185"/>
                  <a:gd name="T19" fmla="*/ 198 h 210"/>
                  <a:gd name="T20" fmla="*/ 97 w 185"/>
                  <a:gd name="T21" fmla="*/ 210 h 210"/>
                  <a:gd name="T22" fmla="*/ 132 w 185"/>
                  <a:gd name="T23" fmla="*/ 192 h 210"/>
                  <a:gd name="T24" fmla="*/ 162 w 185"/>
                  <a:gd name="T25" fmla="*/ 168 h 210"/>
                  <a:gd name="T26" fmla="*/ 180 w 185"/>
                  <a:gd name="T27" fmla="*/ 144 h 210"/>
                  <a:gd name="T28" fmla="*/ 186 w 185"/>
                  <a:gd name="T29" fmla="*/ 114 h 210"/>
                  <a:gd name="T30" fmla="*/ 180 w 185"/>
                  <a:gd name="T31" fmla="*/ 90 h 210"/>
                  <a:gd name="T32" fmla="*/ 174 w 185"/>
                  <a:gd name="T33" fmla="*/ 66 h 210"/>
                  <a:gd name="T34" fmla="*/ 156 w 185"/>
                  <a:gd name="T35" fmla="*/ 48 h 210"/>
                  <a:gd name="T36" fmla="*/ 132 w 185"/>
                  <a:gd name="T37" fmla="*/ 30 h 210"/>
                  <a:gd name="T38" fmla="*/ 72 w 185"/>
                  <a:gd name="T39" fmla="*/ 6 h 210"/>
                  <a:gd name="T40" fmla="*/ 0 w 185"/>
                  <a:gd name="T41" fmla="*/ 0 h 210"/>
                  <a:gd name="T42" fmla="*/ 0 w 185"/>
                  <a:gd name="T43" fmla="*/ 6 h 210"/>
                  <a:gd name="T44" fmla="*/ 0 w 185"/>
                  <a:gd name="T45" fmla="*/ 6 h 210"/>
                  <a:gd name="T46" fmla="*/ 0 w 185"/>
                  <a:gd name="T47" fmla="*/ 6 h 210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4" name="Freeform 61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>
                  <a:gd name="T0" fmla="*/ 150 w 299"/>
                  <a:gd name="T1" fmla="*/ 0 h 186"/>
                  <a:gd name="T2" fmla="*/ 90 w 299"/>
                  <a:gd name="T3" fmla="*/ 6 h 186"/>
                  <a:gd name="T4" fmla="*/ 42 w 299"/>
                  <a:gd name="T5" fmla="*/ 30 h 186"/>
                  <a:gd name="T6" fmla="*/ 12 w 299"/>
                  <a:gd name="T7" fmla="*/ 54 h 186"/>
                  <a:gd name="T8" fmla="*/ 6 w 299"/>
                  <a:gd name="T9" fmla="*/ 72 h 186"/>
                  <a:gd name="T10" fmla="*/ 0 w 299"/>
                  <a:gd name="T11" fmla="*/ 90 h 186"/>
                  <a:gd name="T12" fmla="*/ 6 w 299"/>
                  <a:gd name="T13" fmla="*/ 108 h 186"/>
                  <a:gd name="T14" fmla="*/ 12 w 299"/>
                  <a:gd name="T15" fmla="*/ 126 h 186"/>
                  <a:gd name="T16" fmla="*/ 42 w 299"/>
                  <a:gd name="T17" fmla="*/ 156 h 186"/>
                  <a:gd name="T18" fmla="*/ 90 w 299"/>
                  <a:gd name="T19" fmla="*/ 180 h 186"/>
                  <a:gd name="T20" fmla="*/ 150 w 299"/>
                  <a:gd name="T21" fmla="*/ 186 h 186"/>
                  <a:gd name="T22" fmla="*/ 209 w 299"/>
                  <a:gd name="T23" fmla="*/ 180 h 186"/>
                  <a:gd name="T24" fmla="*/ 257 w 299"/>
                  <a:gd name="T25" fmla="*/ 156 h 186"/>
                  <a:gd name="T26" fmla="*/ 287 w 299"/>
                  <a:gd name="T27" fmla="*/ 126 h 186"/>
                  <a:gd name="T28" fmla="*/ 299 w 299"/>
                  <a:gd name="T29" fmla="*/ 108 h 186"/>
                  <a:gd name="T30" fmla="*/ 299 w 299"/>
                  <a:gd name="T31" fmla="*/ 90 h 186"/>
                  <a:gd name="T32" fmla="*/ 299 w 299"/>
                  <a:gd name="T33" fmla="*/ 72 h 186"/>
                  <a:gd name="T34" fmla="*/ 287 w 299"/>
                  <a:gd name="T35" fmla="*/ 54 h 186"/>
                  <a:gd name="T36" fmla="*/ 257 w 299"/>
                  <a:gd name="T37" fmla="*/ 30 h 186"/>
                  <a:gd name="T38" fmla="*/ 209 w 299"/>
                  <a:gd name="T39" fmla="*/ 6 h 186"/>
                  <a:gd name="T40" fmla="*/ 150 w 299"/>
                  <a:gd name="T41" fmla="*/ 0 h 186"/>
                  <a:gd name="T42" fmla="*/ 150 w 299"/>
                  <a:gd name="T43" fmla="*/ 0 h 186"/>
                  <a:gd name="T44" fmla="*/ 150 w 299"/>
                  <a:gd name="T45" fmla="*/ 180 h 186"/>
                  <a:gd name="T46" fmla="*/ 96 w 299"/>
                  <a:gd name="T47" fmla="*/ 174 h 186"/>
                  <a:gd name="T48" fmla="*/ 48 w 299"/>
                  <a:gd name="T49" fmla="*/ 156 h 186"/>
                  <a:gd name="T50" fmla="*/ 18 w 299"/>
                  <a:gd name="T51" fmla="*/ 126 h 186"/>
                  <a:gd name="T52" fmla="*/ 12 w 299"/>
                  <a:gd name="T53" fmla="*/ 108 h 186"/>
                  <a:gd name="T54" fmla="*/ 6 w 299"/>
                  <a:gd name="T55" fmla="*/ 90 h 186"/>
                  <a:gd name="T56" fmla="*/ 12 w 299"/>
                  <a:gd name="T57" fmla="*/ 72 h 186"/>
                  <a:gd name="T58" fmla="*/ 18 w 299"/>
                  <a:gd name="T59" fmla="*/ 54 h 186"/>
                  <a:gd name="T60" fmla="*/ 48 w 299"/>
                  <a:gd name="T61" fmla="*/ 30 h 186"/>
                  <a:gd name="T62" fmla="*/ 96 w 299"/>
                  <a:gd name="T63" fmla="*/ 12 h 186"/>
                  <a:gd name="T64" fmla="*/ 150 w 299"/>
                  <a:gd name="T65" fmla="*/ 6 h 186"/>
                  <a:gd name="T66" fmla="*/ 203 w 299"/>
                  <a:gd name="T67" fmla="*/ 12 h 186"/>
                  <a:gd name="T68" fmla="*/ 251 w 299"/>
                  <a:gd name="T69" fmla="*/ 30 h 186"/>
                  <a:gd name="T70" fmla="*/ 281 w 299"/>
                  <a:gd name="T71" fmla="*/ 54 h 186"/>
                  <a:gd name="T72" fmla="*/ 293 w 299"/>
                  <a:gd name="T73" fmla="*/ 72 h 186"/>
                  <a:gd name="T74" fmla="*/ 293 w 299"/>
                  <a:gd name="T75" fmla="*/ 90 h 186"/>
                  <a:gd name="T76" fmla="*/ 293 w 299"/>
                  <a:gd name="T77" fmla="*/ 108 h 186"/>
                  <a:gd name="T78" fmla="*/ 281 w 299"/>
                  <a:gd name="T79" fmla="*/ 126 h 186"/>
                  <a:gd name="T80" fmla="*/ 251 w 299"/>
                  <a:gd name="T81" fmla="*/ 156 h 186"/>
                  <a:gd name="T82" fmla="*/ 203 w 299"/>
                  <a:gd name="T83" fmla="*/ 174 h 186"/>
                  <a:gd name="T84" fmla="*/ 150 w 299"/>
                  <a:gd name="T85" fmla="*/ 180 h 186"/>
                  <a:gd name="T86" fmla="*/ 150 w 299"/>
                  <a:gd name="T87" fmla="*/ 180 h 18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45" name="Group 62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046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7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8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9" name="Oval 66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11331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1332" name="Rectangle 6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1333" name="Rectangle 6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1334" name="Rectangle 7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1335" name="Rectangle 7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63108099-C7C2-4D3F-AF1E-4E4C8B44BA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Ø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Magn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755650" y="2060575"/>
            <a:ext cx="7772400" cy="1736725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altLang="cs-CZ" smtClean="0"/>
              <a:t>MAGNETICKÉ VLASTNOSTI LÁTEK</a:t>
            </a: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-612775" y="5981700"/>
            <a:ext cx="6400800" cy="17526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altLang="cs-CZ" sz="20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Vypracoval: Mgr. Jan Řezníček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-828675" y="260350"/>
            <a:ext cx="8229600" cy="11398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altLang="cs-CZ" sz="3600" u="sng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Magnetické vlastnosti látek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341688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mtClean="0"/>
              <a:t>Magnet je objekt, v jehož okolí se vytváří </a:t>
            </a:r>
            <a:r>
              <a:rPr lang="cs-CZ" altLang="cs-CZ" b="1" i="1" smtClean="0">
                <a:solidFill>
                  <a:srgbClr val="FF3300"/>
                </a:solidFill>
              </a:rPr>
              <a:t>magnetické pole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b="1" i="1" smtClean="0">
              <a:solidFill>
                <a:srgbClr val="FF3300"/>
              </a:solidFill>
            </a:endParaRPr>
          </a:p>
          <a:p>
            <a:pPr eaLnBrk="1" hangingPunct="1">
              <a:defRPr/>
            </a:pPr>
            <a:r>
              <a:rPr lang="cs-CZ" altLang="cs-CZ" smtClean="0"/>
              <a:t>Rozlišujeme: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smtClean="0"/>
          </a:p>
          <a:p>
            <a:pPr eaLnBrk="1" hangingPunct="1">
              <a:defRPr/>
            </a:pPr>
            <a:endParaRPr lang="cs-CZ" altLang="cs-CZ" smtClean="0"/>
          </a:p>
          <a:p>
            <a:pPr eaLnBrk="1" hangingPunct="1">
              <a:defRPr/>
            </a:pPr>
            <a:endParaRPr lang="cs-CZ" altLang="cs-CZ" smtClean="0">
              <a:solidFill>
                <a:srgbClr val="FF3300"/>
              </a:solidFill>
            </a:endParaRPr>
          </a:p>
          <a:p>
            <a:pPr eaLnBrk="1" hangingPunct="1">
              <a:defRPr/>
            </a:pPr>
            <a:endParaRPr lang="cs-CZ" altLang="cs-CZ" smtClean="0"/>
          </a:p>
        </p:txBody>
      </p:sp>
      <p:sp>
        <p:nvSpPr>
          <p:cNvPr id="3078" name="AutoShape 6"/>
          <p:cNvSpPr>
            <a:spLocks noChangeArrowheads="1"/>
          </p:cNvSpPr>
          <p:nvPr/>
        </p:nvSpPr>
        <p:spPr bwMode="auto">
          <a:xfrm>
            <a:off x="3779838" y="3500438"/>
            <a:ext cx="1728787" cy="142875"/>
          </a:xfrm>
          <a:prstGeom prst="rightArrow">
            <a:avLst>
              <a:gd name="adj1" fmla="val 50000"/>
              <a:gd name="adj2" fmla="val 30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Text Box 9"/>
          <p:cNvSpPr txBox="1">
            <a:spLocks noChangeArrowheads="1"/>
          </p:cNvSpPr>
          <p:nvPr/>
        </p:nvSpPr>
        <p:spPr bwMode="auto">
          <a:xfrm>
            <a:off x="3635375" y="3789363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altLang="cs-CZ"/>
          </a:p>
        </p:txBody>
      </p:sp>
      <p:sp>
        <p:nvSpPr>
          <p:cNvPr id="3082" name="AutoShape 10"/>
          <p:cNvSpPr>
            <a:spLocks noChangeArrowheads="1"/>
          </p:cNvSpPr>
          <p:nvPr/>
        </p:nvSpPr>
        <p:spPr bwMode="auto">
          <a:xfrm>
            <a:off x="3779838" y="4149725"/>
            <a:ext cx="1655762" cy="144463"/>
          </a:xfrm>
          <a:prstGeom prst="rightArrow">
            <a:avLst>
              <a:gd name="adj1" fmla="val 50000"/>
              <a:gd name="adj2" fmla="val 28653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5651500" y="3357563"/>
            <a:ext cx="3492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/>
              <a:t>Permanentní magnety</a:t>
            </a: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5651500" y="4005263"/>
            <a:ext cx="2952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/>
              <a:t>Elektromagnety</a:t>
            </a: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684213" y="5300663"/>
            <a:ext cx="813752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alt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Látky, na které magnet </a:t>
            </a:r>
            <a:r>
              <a:rPr lang="cs-CZ" alt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působí, </a:t>
            </a:r>
            <a:r>
              <a:rPr lang="cs-CZ" alt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označujeme jako </a:t>
            </a:r>
            <a:r>
              <a:rPr lang="cs-CZ" altLang="cs-CZ" sz="3200" b="1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feromagnetické látky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  <p:bldP spid="3078" grpId="0" animBg="1"/>
      <p:bldP spid="3082" grpId="0" animBg="1"/>
      <p:bldP spid="3083" grpId="0"/>
      <p:bldP spid="3084" grpId="0"/>
      <p:bldP spid="308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-900113" y="-171450"/>
            <a:ext cx="8229601" cy="11398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altLang="cs-CZ" sz="3600" u="sng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Magnetické vlastnosti látek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981075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Permanentní magnet</a:t>
            </a:r>
            <a:r>
              <a:rPr lang="cs-CZ" altLang="cs-CZ" sz="2400" dirty="0" smtClean="0"/>
              <a:t> – </a:t>
            </a:r>
            <a:r>
              <a:rPr lang="cs-CZ" altLang="cs-CZ" sz="2400" dirty="0" smtClean="0">
                <a:solidFill>
                  <a:srgbClr val="FF3300"/>
                </a:solidFill>
              </a:rPr>
              <a:t>nepotřebuje</a:t>
            </a:r>
            <a:r>
              <a:rPr lang="cs-CZ" altLang="cs-CZ" sz="2400" dirty="0" smtClean="0"/>
              <a:t> k vytváření magnetického pole </a:t>
            </a:r>
            <a:r>
              <a:rPr lang="cs-CZ" altLang="cs-CZ" sz="2400" dirty="0" smtClean="0">
                <a:solidFill>
                  <a:srgbClr val="FF3300"/>
                </a:solidFill>
              </a:rPr>
              <a:t>vnější vlivy</a:t>
            </a:r>
            <a:r>
              <a:rPr lang="cs-CZ" altLang="cs-CZ" sz="2400" dirty="0" smtClean="0"/>
              <a:t> – působí neustále magnetickou silou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sz="2400" dirty="0" smtClean="0"/>
          </a:p>
          <a:p>
            <a:pPr eaLnBrk="1" hangingPunct="1">
              <a:defRPr/>
            </a:pPr>
            <a:endParaRPr lang="cs-CZ" altLang="cs-CZ" sz="2400" dirty="0" smtClean="0"/>
          </a:p>
          <a:p>
            <a:pPr eaLnBrk="1" hangingPunct="1">
              <a:defRPr/>
            </a:pPr>
            <a:endParaRPr lang="cs-CZ" altLang="cs-CZ" sz="24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defRPr/>
            </a:pPr>
            <a:endParaRPr lang="cs-CZ" altLang="cs-CZ" sz="24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defRPr/>
            </a:pPr>
            <a:r>
              <a:rPr lang="cs-CZ" altLang="cs-CZ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Elektromagnet</a:t>
            </a:r>
            <a:r>
              <a:rPr lang="cs-CZ" altLang="cs-CZ" sz="2400" dirty="0" smtClean="0"/>
              <a:t> – </a:t>
            </a:r>
            <a:r>
              <a:rPr lang="cs-CZ" altLang="cs-CZ" sz="2400" dirty="0" smtClean="0">
                <a:solidFill>
                  <a:srgbClr val="FF3300"/>
                </a:solidFill>
              </a:rPr>
              <a:t>potřebuje</a:t>
            </a:r>
            <a:r>
              <a:rPr lang="cs-CZ" altLang="cs-CZ" sz="2400" dirty="0" smtClean="0"/>
              <a:t> k vytvoření magnetického pole </a:t>
            </a:r>
            <a:r>
              <a:rPr lang="cs-CZ" altLang="cs-CZ" sz="2400" dirty="0" smtClean="0">
                <a:solidFill>
                  <a:srgbClr val="FF3300"/>
                </a:solidFill>
              </a:rPr>
              <a:t>elektrický proud</a:t>
            </a:r>
            <a:r>
              <a:rPr lang="cs-CZ" altLang="cs-CZ" sz="2400" dirty="0" smtClean="0"/>
              <a:t> – čím je proud větší, tím větší </a:t>
            </a:r>
            <a:r>
              <a:rPr lang="cs-CZ" altLang="cs-CZ" sz="2400" dirty="0" smtClean="0"/>
              <a:t>je       </a:t>
            </a:r>
            <a:r>
              <a:rPr lang="cs-CZ" altLang="cs-CZ" sz="2400" dirty="0" smtClean="0"/>
              <a:t>i magnetické pole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sz="2400" dirty="0" smtClean="0"/>
          </a:p>
        </p:txBody>
      </p:sp>
      <p:sp>
        <p:nvSpPr>
          <p:cNvPr id="5124" name="AutoShape 5" descr="Výsledek obrázku pro elektromagnet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4105" name="Picture 9" descr="Výsledek obrázku pro elektromagne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4652963"/>
            <a:ext cx="1706563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 descr="Výsledek obrázku pro magne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1773238"/>
            <a:ext cx="2411412" cy="200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-684213" y="260350"/>
            <a:ext cx="8229601" cy="11398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altLang="cs-CZ" sz="4000" u="sng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Magnetické vlastnosti látek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dirty="0" smtClean="0"/>
              <a:t>Magnet přitahuje předměty </a:t>
            </a:r>
            <a:r>
              <a:rPr lang="cs-CZ" altLang="cs-CZ" dirty="0" smtClean="0">
                <a:solidFill>
                  <a:srgbClr val="FF3300"/>
                </a:solidFill>
              </a:rPr>
              <a:t>ze železa </a:t>
            </a:r>
            <a:r>
              <a:rPr lang="cs-CZ" altLang="cs-CZ" dirty="0" smtClean="0">
                <a:solidFill>
                  <a:srgbClr val="FF3300"/>
                </a:solidFill>
              </a:rPr>
              <a:t>                       a </a:t>
            </a:r>
            <a:r>
              <a:rPr lang="cs-CZ" altLang="cs-CZ" dirty="0" smtClean="0">
                <a:solidFill>
                  <a:srgbClr val="FF3300"/>
                </a:solidFill>
              </a:rPr>
              <a:t>z</a:t>
            </a:r>
            <a:r>
              <a:rPr lang="cs-CZ" altLang="cs-CZ" dirty="0" smtClean="0"/>
              <a:t> </a:t>
            </a:r>
            <a:r>
              <a:rPr lang="cs-CZ" altLang="cs-CZ" dirty="0" smtClean="0">
                <a:solidFill>
                  <a:srgbClr val="FF3300"/>
                </a:solidFill>
              </a:rPr>
              <a:t>oceli </a:t>
            </a:r>
            <a:r>
              <a:rPr lang="cs-CZ" altLang="cs-CZ" dirty="0" smtClean="0"/>
              <a:t>(nejedná-li se o velmi kvalitní nerezovou ocel), ale také třeba z </a:t>
            </a:r>
            <a:r>
              <a:rPr lang="cs-CZ" altLang="cs-CZ" dirty="0" smtClean="0">
                <a:solidFill>
                  <a:srgbClr val="FF3300"/>
                </a:solidFill>
              </a:rPr>
              <a:t>niklu</a:t>
            </a:r>
            <a:r>
              <a:rPr lang="cs-CZ" altLang="cs-CZ" dirty="0" smtClean="0"/>
              <a:t> nebo </a:t>
            </a:r>
            <a:r>
              <a:rPr lang="cs-CZ" altLang="cs-CZ" dirty="0" smtClean="0">
                <a:solidFill>
                  <a:srgbClr val="FF3300"/>
                </a:solidFill>
              </a:rPr>
              <a:t>kobaltu </a:t>
            </a:r>
          </a:p>
          <a:p>
            <a:pPr eaLnBrk="1" hangingPunct="1">
              <a:defRPr/>
            </a:pPr>
            <a:endParaRPr lang="cs-CZ" altLang="cs-CZ" dirty="0" smtClean="0">
              <a:solidFill>
                <a:srgbClr val="FF3300"/>
              </a:solidFill>
            </a:endParaRPr>
          </a:p>
          <a:p>
            <a:pPr eaLnBrk="1" hangingPunct="1">
              <a:defRPr/>
            </a:pPr>
            <a:r>
              <a:rPr lang="cs-CZ" altLang="cs-CZ" dirty="0" smtClean="0"/>
              <a:t>v přírodě se vyskytuje v rudě </a:t>
            </a:r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defRPr/>
            </a:pPr>
            <a:endParaRPr lang="cs-CZ" altLang="cs-CZ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5126" name="AutoShape 6"/>
          <p:cNvSpPr>
            <a:spLocks noChangeArrowheads="1"/>
          </p:cNvSpPr>
          <p:nvPr/>
        </p:nvSpPr>
        <p:spPr bwMode="auto">
          <a:xfrm>
            <a:off x="6443663" y="4508500"/>
            <a:ext cx="1800225" cy="1368425"/>
          </a:xfrm>
          <a:prstGeom prst="curvedLeftArrow">
            <a:avLst>
              <a:gd name="adj1" fmla="val 20000"/>
              <a:gd name="adj2" fmla="val 40000"/>
              <a:gd name="adj3" fmla="val 4385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4356100" y="5300663"/>
            <a:ext cx="525621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200">
                <a:solidFill>
                  <a:srgbClr val="FF3300"/>
                </a:solidFill>
              </a:rPr>
              <a:t>magnetit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  <p:bldP spid="5126" grpId="0" animBg="1"/>
      <p:bldP spid="51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-2124075" y="260350"/>
            <a:ext cx="8229600" cy="11398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altLang="cs-CZ" sz="3600" u="sng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Popis magnetu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2400" smtClean="0"/>
              <a:t>Magnet má dva póly </a:t>
            </a:r>
          </a:p>
        </p:txBody>
      </p:sp>
      <p:sp>
        <p:nvSpPr>
          <p:cNvPr id="6148" name="AutoShape 4"/>
          <p:cNvSpPr>
            <a:spLocks noChangeArrowheads="1"/>
          </p:cNvSpPr>
          <p:nvPr/>
        </p:nvSpPr>
        <p:spPr bwMode="auto">
          <a:xfrm>
            <a:off x="3995738" y="1844675"/>
            <a:ext cx="1295400" cy="1150938"/>
          </a:xfrm>
          <a:prstGeom prst="curvedLeftArrow">
            <a:avLst>
              <a:gd name="adj1" fmla="val 20000"/>
              <a:gd name="adj2" fmla="val 40000"/>
              <a:gd name="adj3" fmla="val 3751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900113" y="2781300"/>
            <a:ext cx="36718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altLang="cs-CZ"/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2051050" y="2492375"/>
            <a:ext cx="3527425" cy="167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>
                <a:solidFill>
                  <a:srgbClr val="FF3300"/>
                </a:solidFill>
              </a:rPr>
              <a:t>Severní – </a:t>
            </a:r>
            <a:r>
              <a:rPr lang="cs-CZ" altLang="cs-CZ" sz="3200" b="1" i="1">
                <a:solidFill>
                  <a:srgbClr val="FF3300"/>
                </a:solidFill>
              </a:rPr>
              <a:t>N</a:t>
            </a:r>
          </a:p>
          <a:p>
            <a:pPr>
              <a:spcBef>
                <a:spcPct val="50000"/>
              </a:spcBef>
            </a:pPr>
            <a:endParaRPr lang="cs-CZ" altLang="cs-CZ" sz="240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</a:pPr>
            <a:endParaRPr lang="cs-CZ" altLang="cs-CZ" sz="2400">
              <a:solidFill>
                <a:srgbClr val="FF3300"/>
              </a:solidFill>
            </a:endParaRPr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>
            <a:off x="755650" y="2708275"/>
            <a:ext cx="1225550" cy="1150938"/>
          </a:xfrm>
          <a:prstGeom prst="curvedRightArrow">
            <a:avLst>
              <a:gd name="adj1" fmla="val 20000"/>
              <a:gd name="adj2" fmla="val 40000"/>
              <a:gd name="adj3" fmla="val 3434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2051050" y="3357563"/>
            <a:ext cx="28813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>
                <a:solidFill>
                  <a:srgbClr val="FF3300"/>
                </a:solidFill>
              </a:rPr>
              <a:t>Jižní –  </a:t>
            </a:r>
            <a:r>
              <a:rPr lang="cs-CZ" altLang="cs-CZ" sz="3200" i="1">
                <a:solidFill>
                  <a:srgbClr val="FF3300"/>
                </a:solidFill>
              </a:rPr>
              <a:t>S</a:t>
            </a:r>
          </a:p>
          <a:p>
            <a:pPr>
              <a:spcBef>
                <a:spcPct val="50000"/>
              </a:spcBef>
            </a:pPr>
            <a:endParaRPr lang="cs-CZ" altLang="cs-CZ" sz="3200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539750" y="4076700"/>
            <a:ext cx="792162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altLang="cs-CZ" sz="2400" dirty="0"/>
              <a:t>  Na pólech magnetu působí největší magnetická síla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</a:pPr>
            <a:r>
              <a:rPr lang="cs-CZ" altLang="cs-CZ" sz="2400" dirty="0"/>
              <a:t>  Prostor mezi póly, kde se nepřichytí takřka žádný                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altLang="cs-CZ" sz="2400" dirty="0"/>
              <a:t>     kovový </a:t>
            </a:r>
            <a:r>
              <a:rPr lang="cs-CZ" altLang="cs-CZ" sz="2400" dirty="0" smtClean="0"/>
              <a:t>předmět, </a:t>
            </a:r>
            <a:r>
              <a:rPr lang="cs-CZ" altLang="cs-CZ" sz="2400" dirty="0"/>
              <a:t>se jmenuje</a:t>
            </a:r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2411413" y="5949950"/>
            <a:ext cx="2376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>
                <a:solidFill>
                  <a:srgbClr val="FF3300"/>
                </a:solidFill>
              </a:rPr>
              <a:t>Netečné pásmo</a:t>
            </a:r>
          </a:p>
        </p:txBody>
      </p:sp>
      <p:sp>
        <p:nvSpPr>
          <p:cNvPr id="6158" name="AutoShape 14"/>
          <p:cNvSpPr>
            <a:spLocks noChangeArrowheads="1"/>
          </p:cNvSpPr>
          <p:nvPr/>
        </p:nvSpPr>
        <p:spPr bwMode="auto">
          <a:xfrm>
            <a:off x="4932363" y="5300663"/>
            <a:ext cx="1296987" cy="1079500"/>
          </a:xfrm>
          <a:prstGeom prst="curvedLeftArrow">
            <a:avLst>
              <a:gd name="adj1" fmla="val 20000"/>
              <a:gd name="adj2" fmla="val 40000"/>
              <a:gd name="adj3" fmla="val 4004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6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6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  <p:bldP spid="6148" grpId="0" animBg="1"/>
      <p:bldP spid="6150" grpId="0"/>
      <p:bldP spid="6151" grpId="0" animBg="1"/>
      <p:bldP spid="6153" grpId="0"/>
      <p:bldP spid="615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-2124075" y="333375"/>
            <a:ext cx="8229600" cy="11398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altLang="cs-CZ" sz="3600" u="sng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Popis magnetu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36449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3000" smtClean="0">
                <a:solidFill>
                  <a:srgbClr val="FF3300"/>
                </a:solidFill>
              </a:rPr>
              <a:t>Souhlasné póly</a:t>
            </a:r>
            <a:r>
              <a:rPr lang="cs-CZ" altLang="cs-CZ" sz="3000" smtClean="0"/>
              <a:t> magnetu se vždy</a:t>
            </a:r>
            <a:r>
              <a:rPr lang="cs-CZ" altLang="cs-CZ" smtClean="0"/>
              <a:t> </a:t>
            </a:r>
            <a:r>
              <a:rPr lang="cs-CZ" altLang="cs-CZ" i="1" smtClean="0">
                <a:solidFill>
                  <a:srgbClr val="FF3300"/>
                </a:solidFill>
              </a:rPr>
              <a:t>odpuzují</a:t>
            </a:r>
          </a:p>
          <a:p>
            <a:pPr eaLnBrk="1" hangingPunct="1">
              <a:defRPr/>
            </a:pPr>
            <a:endParaRPr lang="cs-CZ" altLang="cs-CZ" smtClean="0"/>
          </a:p>
          <a:p>
            <a:pPr eaLnBrk="1" hangingPunct="1">
              <a:defRPr/>
            </a:pPr>
            <a:r>
              <a:rPr lang="cs-CZ" altLang="cs-CZ" sz="3000" smtClean="0">
                <a:solidFill>
                  <a:srgbClr val="FF3300"/>
                </a:solidFill>
              </a:rPr>
              <a:t>Nesouhlasné póly</a:t>
            </a:r>
            <a:r>
              <a:rPr lang="cs-CZ" altLang="cs-CZ" sz="3000" smtClean="0"/>
              <a:t> magnetu se vždy</a:t>
            </a:r>
            <a:r>
              <a:rPr lang="cs-CZ" altLang="cs-CZ" smtClean="0"/>
              <a:t> </a:t>
            </a:r>
            <a:r>
              <a:rPr lang="cs-CZ" altLang="cs-CZ" i="1" smtClean="0">
                <a:solidFill>
                  <a:srgbClr val="FF3300"/>
                </a:solidFill>
              </a:rPr>
              <a:t>přitahují</a:t>
            </a:r>
          </a:p>
        </p:txBody>
      </p:sp>
      <p:pic>
        <p:nvPicPr>
          <p:cNvPr id="7173" name="Picture 5" descr="Výsledek obrázku pro vzájemné působení magnetů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628775"/>
            <a:ext cx="4967287" cy="162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39825"/>
          </a:xfrm>
        </p:spPr>
        <p:txBody>
          <a:bodyPr/>
          <a:lstStyle/>
          <a:p>
            <a:pPr algn="l" eaLnBrk="1" hangingPunct="1"/>
            <a:r>
              <a:rPr lang="cs-CZ" altLang="cs-CZ" sz="2000" smtClean="0">
                <a:effectLst/>
              </a:rPr>
              <a:t>                            Zápis</a:t>
            </a:r>
            <a:r>
              <a:rPr lang="cs-CZ" altLang="cs-CZ" sz="2400" smtClean="0">
                <a:effectLst/>
              </a:rPr>
              <a:t/>
            </a:r>
            <a:br>
              <a:rPr lang="cs-CZ" altLang="cs-CZ" sz="2400" smtClean="0">
                <a:effectLst/>
              </a:rPr>
            </a:br>
            <a:r>
              <a:rPr lang="cs-CZ" altLang="cs-CZ" sz="3200" u="sng" smtClean="0">
                <a:solidFill>
                  <a:srgbClr val="000000"/>
                </a:solidFill>
                <a:effectLst/>
              </a:rPr>
              <a:t>Magnetické vlastnosti látek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125538"/>
            <a:ext cx="8229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dirty="0" smtClean="0"/>
              <a:t>Kolem magnetu se vytváří </a:t>
            </a:r>
            <a:r>
              <a:rPr lang="cs-CZ" altLang="cs-CZ" dirty="0" smtClean="0">
                <a:solidFill>
                  <a:srgbClr val="FF9900"/>
                </a:solidFill>
              </a:rPr>
              <a:t>magnetické pole</a:t>
            </a:r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defRPr/>
            </a:pPr>
            <a:r>
              <a:rPr lang="cs-CZ" altLang="cs-CZ" dirty="0" smtClean="0"/>
              <a:t>Magnety jsou: a) permanentní (trvalé)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dirty="0" smtClean="0"/>
              <a:t>                           b) elektromagnety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dirty="0" smtClean="0"/>
          </a:p>
          <a:p>
            <a:pPr eaLnBrk="1" hangingPunct="1">
              <a:defRPr/>
            </a:pPr>
            <a:r>
              <a:rPr lang="cs-CZ" altLang="cs-CZ" dirty="0" smtClean="0"/>
              <a:t>Magnet přitahuje předměty ze železa </a:t>
            </a:r>
            <a:r>
              <a:rPr lang="cs-CZ" altLang="cs-CZ" dirty="0" smtClean="0"/>
              <a:t>                 a </a:t>
            </a:r>
            <a:r>
              <a:rPr lang="cs-CZ" altLang="cs-CZ" dirty="0" smtClean="0"/>
              <a:t>oceli</a:t>
            </a:r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dirty="0" smtClean="0"/>
          </a:p>
          <a:p>
            <a:pPr eaLnBrk="1" hangingPunct="1">
              <a:defRPr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139825"/>
          </a:xfrm>
        </p:spPr>
        <p:txBody>
          <a:bodyPr/>
          <a:lstStyle/>
          <a:p>
            <a:pPr eaLnBrk="1" hangingPunct="1"/>
            <a:r>
              <a:rPr lang="cs-CZ" altLang="cs-CZ" sz="2000" smtClean="0">
                <a:effectLst/>
              </a:rPr>
              <a:t>Zápis</a:t>
            </a:r>
            <a:r>
              <a:rPr lang="cs-CZ" altLang="cs-CZ" sz="2400" smtClean="0">
                <a:effectLst/>
              </a:rPr>
              <a:t/>
            </a:r>
            <a:br>
              <a:rPr lang="cs-CZ" altLang="cs-CZ" sz="2400" smtClean="0">
                <a:effectLst/>
              </a:rPr>
            </a:br>
            <a:r>
              <a:rPr lang="cs-CZ" altLang="cs-CZ" sz="3200" u="sng" smtClean="0">
                <a:solidFill>
                  <a:srgbClr val="000000"/>
                </a:solidFill>
                <a:effectLst/>
              </a:rPr>
              <a:t>Magnetické vlastnosti látek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dirty="0" smtClean="0"/>
              <a:t>Každý magnet má dva póly – </a:t>
            </a:r>
            <a:r>
              <a:rPr lang="cs-CZ" altLang="cs-CZ" dirty="0" smtClean="0">
                <a:solidFill>
                  <a:srgbClr val="FF9900"/>
                </a:solidFill>
              </a:rPr>
              <a:t>severní N</a:t>
            </a:r>
            <a:r>
              <a:rPr lang="cs-CZ" altLang="cs-CZ" dirty="0" smtClean="0"/>
              <a:t> </a:t>
            </a:r>
            <a:r>
              <a:rPr lang="cs-CZ" altLang="cs-CZ" dirty="0" smtClean="0"/>
              <a:t>             a </a:t>
            </a:r>
            <a:r>
              <a:rPr lang="cs-CZ" altLang="cs-CZ" dirty="0" smtClean="0">
                <a:solidFill>
                  <a:srgbClr val="FF9900"/>
                </a:solidFill>
              </a:rPr>
              <a:t>jižní S</a:t>
            </a:r>
            <a:r>
              <a:rPr lang="cs-CZ" altLang="cs-CZ" dirty="0" smtClean="0"/>
              <a:t> </a:t>
            </a:r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FF9900"/>
                </a:solidFill>
              </a:rPr>
              <a:t>Souhlasné póly</a:t>
            </a:r>
            <a:r>
              <a:rPr lang="cs-CZ" altLang="cs-CZ" dirty="0" smtClean="0"/>
              <a:t> dvou magnetů se vzájemně </a:t>
            </a:r>
            <a:r>
              <a:rPr lang="cs-CZ" altLang="cs-CZ" dirty="0" smtClean="0">
                <a:solidFill>
                  <a:srgbClr val="FF9900"/>
                </a:solidFill>
              </a:rPr>
              <a:t>odpuzují</a:t>
            </a:r>
            <a:r>
              <a:rPr lang="cs-CZ" altLang="cs-CZ" dirty="0" smtClean="0"/>
              <a:t> </a:t>
            </a:r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FF9900"/>
                </a:solidFill>
              </a:rPr>
              <a:t>Nesouhlasné póly</a:t>
            </a:r>
            <a:r>
              <a:rPr lang="cs-CZ" altLang="cs-CZ" dirty="0" smtClean="0"/>
              <a:t> dvou magnetů se vždy </a:t>
            </a:r>
            <a:r>
              <a:rPr lang="cs-CZ" altLang="cs-CZ" dirty="0" smtClean="0">
                <a:solidFill>
                  <a:srgbClr val="FF9900"/>
                </a:solidFill>
              </a:rPr>
              <a:t>přitahují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smtClean="0"/>
              <a:t>KONEC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altLang="cs-CZ" smtClean="0"/>
          </a:p>
        </p:txBody>
      </p:sp>
      <p:pic>
        <p:nvPicPr>
          <p:cNvPr id="15365" name="Picture 5" descr="Výsledek obrázku pro homer simps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989138"/>
            <a:ext cx="6696075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-3205163" y="260350"/>
            <a:ext cx="8229601" cy="11398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2400" smtClean="0"/>
              <a:t>Citace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1400" dirty="0" smtClean="0"/>
              <a:t>KOLÁŘOVÁ, BOHUNĚK. </a:t>
            </a:r>
            <a:r>
              <a:rPr lang="cs-CZ" altLang="cs-CZ" sz="1400" i="1" dirty="0" smtClean="0"/>
              <a:t>fyzika pro 6. ročník základní školy</a:t>
            </a:r>
            <a:r>
              <a:rPr lang="cs-CZ" altLang="cs-CZ" sz="1400" dirty="0" smtClean="0"/>
              <a:t>. Havlíčkův Brod: </a:t>
            </a:r>
            <a:r>
              <a:rPr lang="cs-CZ" altLang="cs-CZ" sz="1400" dirty="0" err="1" smtClean="0"/>
              <a:t>Prometheus</a:t>
            </a:r>
            <a:r>
              <a:rPr lang="cs-CZ" altLang="cs-CZ" sz="1400" dirty="0" smtClean="0"/>
              <a:t>, 2015, ISBN 978-80-7196-246-5.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sz="14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1400" dirty="0" smtClean="0"/>
              <a:t>AUTOR NEUVEDEN. </a:t>
            </a:r>
            <a:r>
              <a:rPr lang="cs-CZ" altLang="cs-CZ" sz="1400" i="1" dirty="0" smtClean="0"/>
              <a:t>Magnet</a:t>
            </a:r>
            <a:r>
              <a:rPr lang="cs-CZ" altLang="cs-CZ" sz="1400" dirty="0" smtClean="0"/>
              <a:t> [online]. [cit. 23.11.2016]. Dostupný na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1400" dirty="0" smtClean="0"/>
              <a:t>WWW:</a:t>
            </a:r>
            <a:r>
              <a:rPr lang="cs-CZ" altLang="cs-CZ" sz="1400" dirty="0" err="1" smtClean="0">
                <a:hlinkClick r:id="rId2"/>
              </a:rPr>
              <a:t>https</a:t>
            </a:r>
            <a:r>
              <a:rPr lang="cs-CZ" altLang="cs-CZ" sz="1400" dirty="0" smtClean="0">
                <a:hlinkClick r:id="rId2"/>
              </a:rPr>
              <a:t>://</a:t>
            </a:r>
            <a:r>
              <a:rPr lang="cs-CZ" altLang="cs-CZ" sz="1400" dirty="0" err="1" smtClean="0">
                <a:hlinkClick r:id="rId2"/>
              </a:rPr>
              <a:t>cs.wikipedia.org</a:t>
            </a:r>
            <a:r>
              <a:rPr lang="cs-CZ" altLang="cs-CZ" sz="1400" dirty="0" smtClean="0">
                <a:hlinkClick r:id="rId2"/>
              </a:rPr>
              <a:t>/</a:t>
            </a:r>
            <a:r>
              <a:rPr lang="cs-CZ" altLang="cs-CZ" sz="1400" dirty="0" err="1" smtClean="0">
                <a:hlinkClick r:id="rId2"/>
              </a:rPr>
              <a:t>wiki</a:t>
            </a:r>
            <a:r>
              <a:rPr lang="cs-CZ" altLang="cs-CZ" sz="1400" dirty="0" smtClean="0">
                <a:hlinkClick r:id="rId2"/>
              </a:rPr>
              <a:t>/Magnet</a:t>
            </a:r>
            <a:endParaRPr lang="cs-CZ" altLang="cs-CZ" sz="14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sz="14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1400" dirty="0" smtClean="0"/>
              <a:t>AUTOR NEUVEDEN. </a:t>
            </a:r>
            <a:r>
              <a:rPr lang="cs-CZ" altLang="cs-CZ" sz="1400" i="1" dirty="0" smtClean="0"/>
              <a:t>magnety.</a:t>
            </a:r>
            <a:r>
              <a:rPr lang="cs-CZ" altLang="cs-CZ" sz="1400" i="1" dirty="0" err="1" smtClean="0"/>
              <a:t>cz</a:t>
            </a:r>
            <a:r>
              <a:rPr lang="cs-CZ" altLang="cs-CZ" sz="1400" dirty="0" smtClean="0"/>
              <a:t> [online]. [cit. 29.12.2016]. Dostupný na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1400" dirty="0" smtClean="0"/>
              <a:t>WWW:http://www.magnety.</a:t>
            </a:r>
            <a:r>
              <a:rPr lang="cs-CZ" altLang="cs-CZ" sz="1400" dirty="0" err="1" smtClean="0"/>
              <a:t>cz</a:t>
            </a:r>
            <a:r>
              <a:rPr lang="cs-CZ" altLang="cs-CZ" sz="1400" dirty="0" smtClean="0"/>
              <a:t>/</a:t>
            </a:r>
            <a:r>
              <a:rPr lang="cs-CZ" altLang="cs-CZ" sz="1400" dirty="0" err="1" smtClean="0"/>
              <a:t>srotove</a:t>
            </a:r>
            <a:r>
              <a:rPr lang="cs-CZ" altLang="cs-CZ" sz="1400" dirty="0" smtClean="0"/>
              <a:t>-elektromagnety/ 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sz="14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1400" dirty="0" smtClean="0"/>
              <a:t>AUTOR NEUVEDEN. </a:t>
            </a:r>
            <a:r>
              <a:rPr lang="cs-CZ" altLang="cs-CZ" sz="1400" i="1" dirty="0" err="1" smtClean="0"/>
              <a:t>cz.pinterest.com</a:t>
            </a:r>
            <a:r>
              <a:rPr lang="cs-CZ" altLang="cs-CZ" sz="1400" dirty="0" smtClean="0"/>
              <a:t> [online]. [cit. 29.12.2016]. Dostupný na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1400" dirty="0" smtClean="0"/>
              <a:t>WWW:</a:t>
            </a:r>
            <a:r>
              <a:rPr lang="cs-CZ" altLang="cs-CZ" sz="1400" dirty="0" err="1" smtClean="0"/>
              <a:t>https</a:t>
            </a:r>
            <a:r>
              <a:rPr lang="cs-CZ" altLang="cs-CZ" sz="1400" dirty="0" smtClean="0"/>
              <a:t>://</a:t>
            </a:r>
            <a:r>
              <a:rPr lang="cs-CZ" altLang="cs-CZ" sz="1400" dirty="0" err="1" smtClean="0"/>
              <a:t>cz.pinterest.com</a:t>
            </a:r>
            <a:r>
              <a:rPr lang="cs-CZ" altLang="cs-CZ" sz="1400" dirty="0" smtClean="0"/>
              <a:t>/</a:t>
            </a:r>
            <a:r>
              <a:rPr lang="cs-CZ" altLang="cs-CZ" sz="1400" dirty="0" err="1" smtClean="0"/>
              <a:t>chloeisimon</a:t>
            </a:r>
            <a:r>
              <a:rPr lang="cs-CZ" altLang="cs-CZ" sz="1400" dirty="0" smtClean="0"/>
              <a:t>/</a:t>
            </a:r>
            <a:r>
              <a:rPr lang="cs-CZ" altLang="cs-CZ" sz="1400" dirty="0" err="1" smtClean="0"/>
              <a:t>simpsons</a:t>
            </a:r>
            <a:r>
              <a:rPr lang="cs-CZ" altLang="cs-CZ" sz="1400" dirty="0" smtClean="0"/>
              <a:t>/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ruhy na vodě">
  <a:themeElements>
    <a:clrScheme name="Kruhy na vodě 3">
      <a:dk1>
        <a:srgbClr val="008AE8"/>
      </a:dk1>
      <a:lt1>
        <a:srgbClr val="FFFFFF"/>
      </a:lt1>
      <a:dk2>
        <a:srgbClr val="0068AE"/>
      </a:dk2>
      <a:lt2>
        <a:srgbClr val="CCECFF"/>
      </a:lt2>
      <a:accent1>
        <a:srgbClr val="009999"/>
      </a:accent1>
      <a:accent2>
        <a:srgbClr val="0088E4"/>
      </a:accent2>
      <a:accent3>
        <a:srgbClr val="AAB9D3"/>
      </a:accent3>
      <a:accent4>
        <a:srgbClr val="DADADA"/>
      </a:accent4>
      <a:accent5>
        <a:srgbClr val="AACACA"/>
      </a:accent5>
      <a:accent6>
        <a:srgbClr val="007BCF"/>
      </a:accent6>
      <a:hlink>
        <a:srgbClr val="99FF99"/>
      </a:hlink>
      <a:folHlink>
        <a:srgbClr val="AFE1FF"/>
      </a:folHlink>
    </a:clrScheme>
    <a:fontScheme name="Kruhy na vodě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ruhy na vodě 1">
        <a:dk1>
          <a:srgbClr val="2B2B85"/>
        </a:dk1>
        <a:lt1>
          <a:srgbClr val="FFFFFF"/>
        </a:lt1>
        <a:dk2>
          <a:srgbClr val="00254A"/>
        </a:dk2>
        <a:lt2>
          <a:srgbClr val="C0C0C0"/>
        </a:lt2>
        <a:accent1>
          <a:srgbClr val="0099FF"/>
        </a:accent1>
        <a:accent2>
          <a:srgbClr val="006699"/>
        </a:accent2>
        <a:accent3>
          <a:srgbClr val="AAACB1"/>
        </a:accent3>
        <a:accent4>
          <a:srgbClr val="DADADA"/>
        </a:accent4>
        <a:accent5>
          <a:srgbClr val="AACAFF"/>
        </a:accent5>
        <a:accent6>
          <a:srgbClr val="005C8A"/>
        </a:accent6>
        <a:hlink>
          <a:srgbClr val="99CCFF"/>
        </a:hlink>
        <a:folHlink>
          <a:srgbClr val="8F8FB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2">
        <a:dk1>
          <a:srgbClr val="3B4B5D"/>
        </a:dk1>
        <a:lt1>
          <a:srgbClr val="FFFFFF"/>
        </a:lt1>
        <a:dk2>
          <a:srgbClr val="466886"/>
        </a:dk2>
        <a:lt2>
          <a:srgbClr val="CCECFF"/>
        </a:lt2>
        <a:accent1>
          <a:srgbClr val="6D9D97"/>
        </a:accent1>
        <a:accent2>
          <a:srgbClr val="53718C"/>
        </a:accent2>
        <a:accent3>
          <a:srgbClr val="B0B9C3"/>
        </a:accent3>
        <a:accent4>
          <a:srgbClr val="DADADA"/>
        </a:accent4>
        <a:accent5>
          <a:srgbClr val="BACCC9"/>
        </a:accent5>
        <a:accent6>
          <a:srgbClr val="4A667E"/>
        </a:accent6>
        <a:hlink>
          <a:srgbClr val="99CCFF"/>
        </a:hlink>
        <a:folHlink>
          <a:srgbClr val="A97C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3">
        <a:dk1>
          <a:srgbClr val="008AE8"/>
        </a:dk1>
        <a:lt1>
          <a:srgbClr val="FFFFFF"/>
        </a:lt1>
        <a:dk2>
          <a:srgbClr val="0068AE"/>
        </a:dk2>
        <a:lt2>
          <a:srgbClr val="CCECFF"/>
        </a:lt2>
        <a:accent1>
          <a:srgbClr val="009999"/>
        </a:accent1>
        <a:accent2>
          <a:srgbClr val="0088E4"/>
        </a:accent2>
        <a:accent3>
          <a:srgbClr val="AAB9D3"/>
        </a:accent3>
        <a:accent4>
          <a:srgbClr val="DADADA"/>
        </a:accent4>
        <a:accent5>
          <a:srgbClr val="AACACA"/>
        </a:accent5>
        <a:accent6>
          <a:srgbClr val="007BCF"/>
        </a:accent6>
        <a:hlink>
          <a:srgbClr val="99FF99"/>
        </a:hlink>
        <a:folHlink>
          <a:srgbClr val="AFE1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4">
        <a:dk1>
          <a:srgbClr val="9B69FF"/>
        </a:dk1>
        <a:lt1>
          <a:srgbClr val="FFFFFF"/>
        </a:lt1>
        <a:dk2>
          <a:srgbClr val="666699"/>
        </a:dk2>
        <a:lt2>
          <a:srgbClr val="D9D9FF"/>
        </a:lt2>
        <a:accent1>
          <a:srgbClr val="66CCFF"/>
        </a:accent1>
        <a:accent2>
          <a:srgbClr val="9966FF"/>
        </a:accent2>
        <a:accent3>
          <a:srgbClr val="B8B8CA"/>
        </a:accent3>
        <a:accent4>
          <a:srgbClr val="DADADA"/>
        </a:accent4>
        <a:accent5>
          <a:srgbClr val="B8E2FF"/>
        </a:accent5>
        <a:accent6>
          <a:srgbClr val="8A5CE7"/>
        </a:accent6>
        <a:hlink>
          <a:srgbClr val="0099CC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5">
        <a:dk1>
          <a:srgbClr val="008080"/>
        </a:dk1>
        <a:lt1>
          <a:srgbClr val="FFFFFF"/>
        </a:lt1>
        <a:dk2>
          <a:srgbClr val="006666"/>
        </a:dk2>
        <a:lt2>
          <a:srgbClr val="FFFFCC"/>
        </a:lt2>
        <a:accent1>
          <a:srgbClr val="0099FF"/>
        </a:accent1>
        <a:accent2>
          <a:srgbClr val="008080"/>
        </a:accent2>
        <a:accent3>
          <a:srgbClr val="AAB8B8"/>
        </a:accent3>
        <a:accent4>
          <a:srgbClr val="DADADA"/>
        </a:accent4>
        <a:accent5>
          <a:srgbClr val="AACAFF"/>
        </a:accent5>
        <a:accent6>
          <a:srgbClr val="007373"/>
        </a:accent6>
        <a:hlink>
          <a:srgbClr val="1ACE9F"/>
        </a:hlink>
        <a:folHlink>
          <a:srgbClr val="A5B5C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6">
        <a:dk1>
          <a:srgbClr val="CDD9D1"/>
        </a:dk1>
        <a:lt1>
          <a:srgbClr val="FFFFFF"/>
        </a:lt1>
        <a:dk2>
          <a:srgbClr val="A3BBA9"/>
        </a:dk2>
        <a:lt2>
          <a:srgbClr val="007D80"/>
        </a:lt2>
        <a:accent1>
          <a:srgbClr val="9CA8A4"/>
        </a:accent1>
        <a:accent2>
          <a:srgbClr val="CBD7CE"/>
        </a:accent2>
        <a:accent3>
          <a:srgbClr val="CEDAD1"/>
        </a:accent3>
        <a:accent4>
          <a:srgbClr val="DADADA"/>
        </a:accent4>
        <a:accent5>
          <a:srgbClr val="CBD1CF"/>
        </a:accent5>
        <a:accent6>
          <a:srgbClr val="B8C3BA"/>
        </a:accent6>
        <a:hlink>
          <a:srgbClr val="0099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7">
        <a:dk1>
          <a:srgbClr val="686B5D"/>
        </a:dk1>
        <a:lt1>
          <a:srgbClr val="DCDAD0"/>
        </a:lt1>
        <a:dk2>
          <a:srgbClr val="525040"/>
        </a:dk2>
        <a:lt2>
          <a:srgbClr val="D3D2A6"/>
        </a:lt2>
        <a:accent1>
          <a:srgbClr val="5D8770"/>
        </a:accent1>
        <a:accent2>
          <a:srgbClr val="686B5D"/>
        </a:accent2>
        <a:accent3>
          <a:srgbClr val="B3B3AF"/>
        </a:accent3>
        <a:accent4>
          <a:srgbClr val="BCBAB1"/>
        </a:accent4>
        <a:accent5>
          <a:srgbClr val="B6C3BB"/>
        </a:accent5>
        <a:accent6>
          <a:srgbClr val="5E6053"/>
        </a:accent6>
        <a:hlink>
          <a:srgbClr val="85B7A9"/>
        </a:hlink>
        <a:folHlink>
          <a:srgbClr val="B8936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8">
        <a:dk1>
          <a:srgbClr val="000000"/>
        </a:dk1>
        <a:lt1>
          <a:srgbClr val="EAEAEA"/>
        </a:lt1>
        <a:dk2>
          <a:srgbClr val="000000"/>
        </a:dk2>
        <a:lt2>
          <a:srgbClr val="B2B2B2"/>
        </a:lt2>
        <a:accent1>
          <a:srgbClr val="A4BCC4"/>
        </a:accent1>
        <a:accent2>
          <a:srgbClr val="FFFFFF"/>
        </a:accent2>
        <a:accent3>
          <a:srgbClr val="F3F3F3"/>
        </a:accent3>
        <a:accent4>
          <a:srgbClr val="000000"/>
        </a:accent4>
        <a:accent5>
          <a:srgbClr val="CFDADE"/>
        </a:accent5>
        <a:accent6>
          <a:srgbClr val="E7E7E7"/>
        </a:accent6>
        <a:hlink>
          <a:srgbClr val="0066FF"/>
        </a:hlink>
        <a:folHlink>
          <a:srgbClr val="00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uhy na vodě 9">
        <a:dk1>
          <a:srgbClr val="000000"/>
        </a:dk1>
        <a:lt1>
          <a:srgbClr val="D7D1B9"/>
        </a:lt1>
        <a:dk2>
          <a:srgbClr val="B39257"/>
        </a:dk2>
        <a:lt2>
          <a:srgbClr val="B1A887"/>
        </a:lt2>
        <a:accent1>
          <a:srgbClr val="FFCC66"/>
        </a:accent1>
        <a:accent2>
          <a:srgbClr val="E6E3AC"/>
        </a:accent2>
        <a:accent3>
          <a:srgbClr val="E8E5D9"/>
        </a:accent3>
        <a:accent4>
          <a:srgbClr val="000000"/>
        </a:accent4>
        <a:accent5>
          <a:srgbClr val="FFE2B8"/>
        </a:accent5>
        <a:accent6>
          <a:srgbClr val="D0CE9B"/>
        </a:accent6>
        <a:hlink>
          <a:srgbClr val="666633"/>
        </a:hlink>
        <a:folHlink>
          <a:srgbClr val="9C98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Ripple</Template>
  <TotalTime>173</TotalTime>
  <Words>224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Wingdings</vt:lpstr>
      <vt:lpstr>Calibri</vt:lpstr>
      <vt:lpstr>Kruhy na vodě</vt:lpstr>
      <vt:lpstr>MAGNETICKÉ VLASTNOSTI LÁTEK</vt:lpstr>
      <vt:lpstr>Magnetické vlastnosti látek</vt:lpstr>
      <vt:lpstr>Magnetické vlastnosti látek</vt:lpstr>
      <vt:lpstr>Magnetické vlastnosti látek</vt:lpstr>
      <vt:lpstr>Popis magnetu</vt:lpstr>
      <vt:lpstr>Popis magnetu</vt:lpstr>
      <vt:lpstr>                            Zápis Magnetické vlastnosti látek</vt:lpstr>
      <vt:lpstr>Zápis Magnetické vlastnosti látek</vt:lpstr>
      <vt:lpstr>KONEC</vt:lpstr>
      <vt:lpstr>Citace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MAGNETICKÉ VLASTNOSTI LÁTEK</dc:title>
  <dc:creator>mates</dc:creator>
  <cp:lastModifiedBy>Dum</cp:lastModifiedBy>
  <cp:revision>13</cp:revision>
  <dcterms:created xsi:type="dcterms:W3CDTF">2016-11-23T15:02:47Z</dcterms:created>
  <dcterms:modified xsi:type="dcterms:W3CDTF">2017-01-03T07:49:09Z</dcterms:modified>
</cp:coreProperties>
</file>