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60" r:id="rId4"/>
    <p:sldId id="267" r:id="rId5"/>
    <p:sldId id="262" r:id="rId6"/>
    <p:sldId id="261" r:id="rId7"/>
    <p:sldId id="263" r:id="rId8"/>
    <p:sldId id="264" r:id="rId9"/>
    <p:sldId id="265" r:id="rId10"/>
    <p:sldId id="266" r:id="rId11"/>
    <p:sldId id="268" r:id="rId12"/>
    <p:sldId id="270" r:id="rId13"/>
    <p:sldId id="269" r:id="rId14"/>
    <p:sldId id="258" r:id="rId15"/>
    <p:sldId id="259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 varScale="1">
        <p:scale>
          <a:sx n="96" d="100"/>
          <a:sy n="96" d="100"/>
        </p:scale>
        <p:origin x="-354" y="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D67E2B6-014E-4297-9D2B-55DFAEA7828F}" type="datetimeFigureOut">
              <a:rPr lang="cs-CZ" smtClean="0"/>
              <a:pPr/>
              <a:t>22.1.2017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1277D7A-8117-4C82-81EF-8899424CBE7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Andorra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Jakub </a:t>
            </a:r>
            <a:r>
              <a:rPr lang="cs-CZ" dirty="0" err="1" smtClean="0"/>
              <a:t>Jenšovský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Andorra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knížectví</a:t>
            </a:r>
          </a:p>
          <a:p>
            <a:r>
              <a:rPr lang="cs-CZ" b="1" dirty="0" smtClean="0"/>
              <a:t>Hlavní město : </a:t>
            </a:r>
            <a:r>
              <a:rPr lang="cs-CZ" dirty="0" smtClean="0"/>
              <a:t>Andorra la </a:t>
            </a:r>
            <a:r>
              <a:rPr lang="cs-CZ" dirty="0" err="1" smtClean="0"/>
              <a:t>Vella</a:t>
            </a:r>
            <a:endParaRPr lang="cs-CZ" dirty="0" smtClean="0"/>
          </a:p>
          <a:p>
            <a:r>
              <a:rPr lang="cs-CZ" b="1" dirty="0" smtClean="0"/>
              <a:t>Rozloha : </a:t>
            </a:r>
            <a:r>
              <a:rPr lang="cs-CZ" dirty="0" smtClean="0"/>
              <a:t>467,6 km²</a:t>
            </a:r>
          </a:p>
          <a:p>
            <a:r>
              <a:rPr lang="cs-CZ" b="1" dirty="0" smtClean="0"/>
              <a:t>Počet obyvatel : </a:t>
            </a:r>
            <a:r>
              <a:rPr lang="cs-CZ" dirty="0" smtClean="0"/>
              <a:t>79 250 </a:t>
            </a:r>
          </a:p>
          <a:p>
            <a:r>
              <a:rPr lang="cs-CZ" b="1" dirty="0" smtClean="0"/>
              <a:t>Úřední jazyk : </a:t>
            </a:r>
            <a:r>
              <a:rPr lang="cs-CZ" dirty="0" smtClean="0"/>
              <a:t>Katalánština</a:t>
            </a:r>
          </a:p>
          <a:p>
            <a:pPr>
              <a:buNone/>
            </a:pP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Fanda\Desktop\Flag_of_Andorr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240192" flipV="1">
            <a:off x="983753" y="4693490"/>
            <a:ext cx="2524104" cy="1766873"/>
          </a:xfrm>
          <a:prstGeom prst="rect">
            <a:avLst/>
          </a:prstGeom>
          <a:noFill/>
        </p:spPr>
      </p:pic>
      <p:pic>
        <p:nvPicPr>
          <p:cNvPr id="1027" name="Picture 3" descr="C:\Users\Fanda\Desktop\Coat_of_arms_of_Andorra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11009">
            <a:off x="4305562" y="4418869"/>
            <a:ext cx="2262166" cy="2439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Andorra</a:t>
            </a:r>
            <a:endParaRPr lang="cs-CZ" b="1" dirty="0"/>
          </a:p>
        </p:txBody>
      </p:sp>
      <p:pic>
        <p:nvPicPr>
          <p:cNvPr id="2050" name="Picture 2" descr="C:\Users\Fanda\Desktop\800px-Location_Andorra_Europ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87419">
            <a:off x="1523227" y="1709869"/>
            <a:ext cx="6529229" cy="4589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Fanda\Desktop\screenshot_20170122_1631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06674">
            <a:off x="1200942" y="1086738"/>
            <a:ext cx="7277070" cy="5024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Zástupný symbol pro obsah 6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/>
            </a:extLst>
          </a:blip>
          <a:srcRect l="3724" t="19638" r="7270" b="4034"/>
          <a:stretch/>
        </p:blipFill>
        <p:spPr>
          <a:xfrm rot="20785912">
            <a:off x="1379904" y="883313"/>
            <a:ext cx="7255842" cy="5196078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Andorra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7467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Andorra se skládá ze 7 farností :</a:t>
            </a:r>
          </a:p>
          <a:p>
            <a:pPr>
              <a:buNone/>
            </a:pPr>
            <a:r>
              <a:rPr lang="cs-CZ" dirty="0" smtClean="0"/>
              <a:t>                      Andorra la </a:t>
            </a:r>
            <a:r>
              <a:rPr lang="cs-CZ" dirty="0" err="1" smtClean="0"/>
              <a:t>Vella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</a:t>
            </a:r>
            <a:r>
              <a:rPr lang="cs-CZ" dirty="0" err="1" smtClean="0"/>
              <a:t>Canillo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</a:t>
            </a:r>
            <a:r>
              <a:rPr lang="cs-CZ" dirty="0" err="1" smtClean="0"/>
              <a:t>Encamp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</a:t>
            </a:r>
            <a:r>
              <a:rPr lang="cs-CZ" dirty="0" err="1" smtClean="0"/>
              <a:t>Escaldes</a:t>
            </a:r>
            <a:r>
              <a:rPr lang="cs-CZ" dirty="0" smtClean="0"/>
              <a:t>-</a:t>
            </a:r>
            <a:r>
              <a:rPr lang="cs-CZ" dirty="0" err="1" smtClean="0"/>
              <a:t>Engordany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La </a:t>
            </a:r>
            <a:r>
              <a:rPr lang="cs-CZ" dirty="0" err="1" smtClean="0"/>
              <a:t>Massana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</a:t>
            </a:r>
            <a:r>
              <a:rPr lang="cs-CZ" dirty="0" err="1" smtClean="0"/>
              <a:t>Ordino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</a:t>
            </a:r>
            <a:r>
              <a:rPr lang="cs-CZ" dirty="0" err="1" smtClean="0"/>
              <a:t>Sant</a:t>
            </a:r>
            <a:r>
              <a:rPr lang="cs-CZ" dirty="0" smtClean="0"/>
              <a:t> </a:t>
            </a:r>
            <a:r>
              <a:rPr lang="cs-CZ" dirty="0" err="1" smtClean="0"/>
              <a:t>Julià</a:t>
            </a:r>
            <a:r>
              <a:rPr lang="cs-CZ" dirty="0" smtClean="0"/>
              <a:t> de </a:t>
            </a:r>
            <a:r>
              <a:rPr lang="cs-CZ" dirty="0" err="1" smtClean="0"/>
              <a:t>Lòria</a:t>
            </a:r>
            <a:endParaRPr lang="cs-CZ" dirty="0" smtClean="0"/>
          </a:p>
          <a:p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642910" y="2357430"/>
            <a:ext cx="207170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642910" y="2357430"/>
            <a:ext cx="2071702" cy="57150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642910" y="2357430"/>
            <a:ext cx="2071702" cy="114300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642910" y="2357430"/>
            <a:ext cx="2071702" cy="15716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16200000" flipH="1">
            <a:off x="571472" y="2428868"/>
            <a:ext cx="2214578" cy="20717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16200000" flipH="1">
            <a:off x="321439" y="2678901"/>
            <a:ext cx="2643206" cy="20002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rot="16200000" flipH="1">
            <a:off x="-32" y="3000372"/>
            <a:ext cx="3357586" cy="207170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194" name="Picture 2" descr="C:\Users\Fanda\Desktop\Andor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85860"/>
            <a:ext cx="6858048" cy="50914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Andorra – přírodní poměry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Andorra leží ve východní části Pyrenejí</a:t>
            </a:r>
          </a:p>
          <a:p>
            <a:r>
              <a:rPr lang="cs-CZ" dirty="0" smtClean="0"/>
              <a:t>Tento stát je obklopen vysokými horami</a:t>
            </a:r>
          </a:p>
          <a:p>
            <a:r>
              <a:rPr lang="cs-CZ" dirty="0" smtClean="0"/>
              <a:t>Téměř polovina země leží nad 1 000 m. n. m.</a:t>
            </a:r>
          </a:p>
          <a:p>
            <a:r>
              <a:rPr lang="cs-CZ" dirty="0" smtClean="0"/>
              <a:t>Klima se podobá okolním zemím Andorry, </a:t>
            </a:r>
            <a:r>
              <a:rPr lang="cs-CZ" dirty="0" smtClean="0"/>
              <a:t>jenomže </a:t>
            </a:r>
            <a:r>
              <a:rPr lang="cs-CZ" dirty="0" smtClean="0"/>
              <a:t>zde jsou chladnější léta a v zimě je zde více sněhu</a:t>
            </a:r>
          </a:p>
        </p:txBody>
      </p:sp>
      <p:pic>
        <p:nvPicPr>
          <p:cNvPr id="3074" name="Picture 2" descr="C:\Users\Fanda\Desktop\Satellite_image_of_Andorra_in_Mar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4214818"/>
            <a:ext cx="2706686" cy="23629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Andorra - ekonomika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7467600" cy="4525963"/>
          </a:xfrm>
        </p:spPr>
        <p:txBody>
          <a:bodyPr>
            <a:normAutofit/>
          </a:bodyPr>
          <a:lstStyle/>
          <a:p>
            <a:r>
              <a:rPr lang="cs-CZ" sz="2700" dirty="0" smtClean="0"/>
              <a:t>Ačkoliv Andorra není členem </a:t>
            </a:r>
            <a:r>
              <a:rPr lang="cs-CZ" sz="2700" dirty="0" smtClean="0"/>
              <a:t>EU, </a:t>
            </a:r>
            <a:r>
              <a:rPr lang="cs-CZ" sz="2700" dirty="0" smtClean="0"/>
              <a:t>i přesto je tento stát pro obchod s průmyslovými výrobky považován za člena EU ( pro zemědělské výrobky poté za nečlena )</a:t>
            </a:r>
          </a:p>
          <a:p>
            <a:r>
              <a:rPr lang="cs-CZ" sz="2700" dirty="0" smtClean="0"/>
              <a:t>Hlavní zdroj příjmů je cestovní ruch</a:t>
            </a:r>
          </a:p>
          <a:p>
            <a:r>
              <a:rPr lang="cs-CZ" sz="2700" dirty="0" smtClean="0"/>
              <a:t>Je tu </a:t>
            </a:r>
            <a:r>
              <a:rPr lang="cs-CZ" sz="2700" dirty="0" smtClean="0"/>
              <a:t>daňový </a:t>
            </a:r>
            <a:r>
              <a:rPr lang="cs-CZ" sz="2700" dirty="0" smtClean="0"/>
              <a:t>ráj </a:t>
            </a:r>
          </a:p>
          <a:p>
            <a:r>
              <a:rPr lang="cs-CZ" sz="2700" dirty="0" smtClean="0"/>
              <a:t>V zemědělství je zaměstnáno jen 1 % obyvatel</a:t>
            </a:r>
          </a:p>
          <a:p>
            <a:r>
              <a:rPr lang="cs-CZ" sz="2700" dirty="0" smtClean="0"/>
              <a:t>Hlavním odvětvím je chov ovcí</a:t>
            </a:r>
            <a:endParaRPr lang="cs-CZ" sz="2700" dirty="0"/>
          </a:p>
        </p:txBody>
      </p:sp>
      <p:pic>
        <p:nvPicPr>
          <p:cNvPr id="4098" name="Picture 2" descr="C:\Users\Fanda\Desktop\0498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929198"/>
            <a:ext cx="2428892" cy="1475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Andorra - vodstvo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 řek to je například </a:t>
            </a:r>
            <a:r>
              <a:rPr lang="cs-CZ" dirty="0" err="1" smtClean="0"/>
              <a:t>Valira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 z jezer to je například 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err="1" smtClean="0"/>
              <a:t>Tristaina</a:t>
            </a:r>
            <a:endParaRPr lang="cs-CZ" dirty="0"/>
          </a:p>
        </p:txBody>
      </p:sp>
      <p:pic>
        <p:nvPicPr>
          <p:cNvPr id="5122" name="Picture 2" descr="C:\Users\Fanda\Desktop\Puente_de_la_Margineda,_Santa_Coloma,_Andorra,_2013-12-30,_DD_08-10_HDR_Ed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714488"/>
            <a:ext cx="2286016" cy="2357454"/>
          </a:xfrm>
          <a:prstGeom prst="rect">
            <a:avLst/>
          </a:prstGeom>
          <a:noFill/>
        </p:spPr>
      </p:pic>
      <p:pic>
        <p:nvPicPr>
          <p:cNvPr id="5123" name="Picture 3" descr="C:\Users\Fanda\Desktop\ruta-de-senderisme-estanys-de-tristaina_img_gallery_full_p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429132"/>
            <a:ext cx="2682861" cy="21860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0100" y="3929066"/>
            <a:ext cx="7467600" cy="1143000"/>
          </a:xfrm>
        </p:spPr>
        <p:txBody>
          <a:bodyPr/>
          <a:lstStyle/>
          <a:p>
            <a:pPr algn="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Andorra – největší města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1472" y="428604"/>
            <a:ext cx="7572428" cy="5697559"/>
          </a:xfrm>
        </p:spPr>
        <p:txBody>
          <a:bodyPr/>
          <a:lstStyle/>
          <a:p>
            <a:r>
              <a:rPr lang="cs-CZ" b="1" dirty="0" smtClean="0"/>
              <a:t>Andorra La </a:t>
            </a:r>
            <a:r>
              <a:rPr lang="cs-CZ" b="1" dirty="0" err="1" smtClean="0"/>
              <a:t>Vella</a:t>
            </a:r>
            <a:endParaRPr lang="cs-CZ" b="1" dirty="0" smtClean="0"/>
          </a:p>
          <a:p>
            <a:endParaRPr lang="cs-CZ" b="1" u="sng" dirty="0" smtClean="0"/>
          </a:p>
          <a:p>
            <a:endParaRPr lang="cs-CZ" b="1" u="sng" dirty="0" smtClean="0"/>
          </a:p>
          <a:p>
            <a:endParaRPr lang="cs-CZ" b="1" u="sng" dirty="0" smtClean="0"/>
          </a:p>
          <a:p>
            <a:endParaRPr lang="cs-CZ" b="1" u="sng" dirty="0" smtClean="0"/>
          </a:p>
          <a:p>
            <a:endParaRPr lang="cs-CZ" b="1" u="sng" dirty="0" smtClean="0"/>
          </a:p>
          <a:p>
            <a:r>
              <a:rPr lang="cs-CZ" b="1" dirty="0" smtClean="0"/>
              <a:t>Les </a:t>
            </a:r>
            <a:r>
              <a:rPr lang="cs-CZ" b="1" dirty="0" err="1" smtClean="0"/>
              <a:t>Escaldes</a:t>
            </a:r>
            <a:endParaRPr lang="cs-CZ" b="1" dirty="0" smtClean="0"/>
          </a:p>
          <a:p>
            <a:endParaRPr lang="cs-CZ" b="1" dirty="0" smtClean="0"/>
          </a:p>
        </p:txBody>
      </p:sp>
      <p:pic>
        <p:nvPicPr>
          <p:cNvPr id="6146" name="Picture 2" descr="C:\Users\Fanda\Desktop\800px-Andorra_la_vella_fel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071546"/>
            <a:ext cx="4857784" cy="2500330"/>
          </a:xfrm>
          <a:prstGeom prst="rect">
            <a:avLst/>
          </a:prstGeom>
          <a:noFill/>
        </p:spPr>
      </p:pic>
      <p:pic>
        <p:nvPicPr>
          <p:cNvPr id="6147" name="Picture 3" descr="C:\Users\Fanda\Desktop\1024px-Escaldes-Engordan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4286256"/>
            <a:ext cx="4857784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500063"/>
            <a:ext cx="7467600" cy="5626100"/>
          </a:xfrm>
        </p:spPr>
        <p:txBody>
          <a:bodyPr/>
          <a:lstStyle/>
          <a:p>
            <a:r>
              <a:rPr lang="cs-CZ" b="1" dirty="0" err="1" smtClean="0"/>
              <a:t>Encamp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err="1" smtClean="0"/>
              <a:t>Sant</a:t>
            </a:r>
            <a:r>
              <a:rPr lang="cs-CZ" b="1" dirty="0" smtClean="0"/>
              <a:t> Julia De </a:t>
            </a:r>
            <a:r>
              <a:rPr lang="cs-CZ" b="1" dirty="0" err="1" smtClean="0"/>
              <a:t>Loria</a:t>
            </a:r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  <p:pic>
        <p:nvPicPr>
          <p:cNvPr id="7170" name="Picture 2" descr="C:\Users\Fanda\Desktop\1Country-Andor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142984"/>
            <a:ext cx="4929222" cy="2571768"/>
          </a:xfrm>
          <a:prstGeom prst="rect">
            <a:avLst/>
          </a:prstGeom>
          <a:noFill/>
        </p:spPr>
      </p:pic>
      <p:pic>
        <p:nvPicPr>
          <p:cNvPr id="7171" name="Picture 3" descr="C:\Users\Fanda\Desktop\sant-julia-de-lor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357694"/>
            <a:ext cx="4643470" cy="2500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24" y="3929066"/>
            <a:ext cx="7467600" cy="1143000"/>
          </a:xfrm>
        </p:spPr>
        <p:txBody>
          <a:bodyPr/>
          <a:lstStyle/>
          <a:p>
            <a:pPr algn="r"/>
            <a:r>
              <a:rPr lang="cs-CZ" b="1" dirty="0" smtClean="0"/>
              <a:t>Andorra – zajímavá místa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428625" y="357188"/>
            <a:ext cx="8143903" cy="5768975"/>
          </a:xfrm>
        </p:spPr>
        <p:txBody>
          <a:bodyPr/>
          <a:lstStyle/>
          <a:p>
            <a:r>
              <a:rPr lang="cs-CZ" b="1" dirty="0" smtClean="0"/>
              <a:t>Panna Maria </a:t>
            </a:r>
            <a:r>
              <a:rPr lang="cs-CZ" b="1" dirty="0" err="1" smtClean="0"/>
              <a:t>Meritxellská</a:t>
            </a:r>
            <a:r>
              <a:rPr lang="cs-CZ" b="1" dirty="0" smtClean="0"/>
              <a:t> </a:t>
            </a:r>
            <a:r>
              <a:rPr lang="cs-CZ" dirty="0" smtClean="0"/>
              <a:t>(poutní místo)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err="1" smtClean="0"/>
              <a:t>Coma</a:t>
            </a:r>
            <a:r>
              <a:rPr lang="cs-CZ" b="1" dirty="0" smtClean="0"/>
              <a:t> </a:t>
            </a:r>
            <a:r>
              <a:rPr lang="cs-CZ" b="1" dirty="0" err="1" smtClean="0"/>
              <a:t>Pedrosa</a:t>
            </a:r>
            <a:r>
              <a:rPr lang="cs-CZ" b="1" dirty="0" smtClean="0"/>
              <a:t> </a:t>
            </a:r>
            <a:r>
              <a:rPr lang="cs-CZ" dirty="0" smtClean="0"/>
              <a:t>(pěší turistika,příroda,hora)</a:t>
            </a:r>
            <a:endParaRPr lang="cs-CZ" b="1" dirty="0"/>
          </a:p>
        </p:txBody>
      </p:sp>
      <p:pic>
        <p:nvPicPr>
          <p:cNvPr id="10242" name="Picture 2" descr="C:\Users\Fanda\Desktop\220px-Meritxell_edit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928670"/>
            <a:ext cx="2071702" cy="2428892"/>
          </a:xfrm>
          <a:prstGeom prst="rect">
            <a:avLst/>
          </a:prstGeom>
          <a:noFill/>
        </p:spPr>
      </p:pic>
      <p:pic>
        <p:nvPicPr>
          <p:cNvPr id="10243" name="Picture 3" descr="C:\Users\Fanda\Desktop\lrg_img_78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928670"/>
            <a:ext cx="2000264" cy="2428892"/>
          </a:xfrm>
          <a:prstGeom prst="rect">
            <a:avLst/>
          </a:prstGeom>
          <a:noFill/>
        </p:spPr>
      </p:pic>
      <p:pic>
        <p:nvPicPr>
          <p:cNvPr id="10244" name="Picture 4" descr="C:\Users\Fanda\Desktop\Coma Pedrosa (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4214818"/>
            <a:ext cx="3141718" cy="2095502"/>
          </a:xfrm>
          <a:prstGeom prst="rect">
            <a:avLst/>
          </a:prstGeom>
          <a:noFill/>
        </p:spPr>
      </p:pic>
      <p:pic>
        <p:nvPicPr>
          <p:cNvPr id="10246" name="Picture 6" descr="C:\Users\Fanda\Desktop\parc-natural-de-les-valls-del-comapedros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214818"/>
            <a:ext cx="3107554" cy="2071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357166"/>
            <a:ext cx="7567642" cy="5768997"/>
          </a:xfrm>
        </p:spPr>
        <p:txBody>
          <a:bodyPr/>
          <a:lstStyle/>
          <a:p>
            <a:r>
              <a:rPr lang="cs-CZ" b="1" dirty="0" err="1" smtClean="0"/>
              <a:t>Vallnord</a:t>
            </a:r>
            <a:r>
              <a:rPr lang="cs-CZ" dirty="0" smtClean="0"/>
              <a:t> (lyžařské středisko)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err="1" smtClean="0"/>
              <a:t>Sant</a:t>
            </a:r>
            <a:r>
              <a:rPr lang="cs-CZ" b="1" dirty="0" smtClean="0"/>
              <a:t> </a:t>
            </a:r>
            <a:r>
              <a:rPr lang="cs-CZ" b="1" dirty="0" err="1" smtClean="0"/>
              <a:t>Joan</a:t>
            </a:r>
            <a:r>
              <a:rPr lang="cs-CZ" b="1" dirty="0" smtClean="0"/>
              <a:t> de </a:t>
            </a:r>
            <a:r>
              <a:rPr lang="cs-CZ" b="1" dirty="0" err="1" smtClean="0"/>
              <a:t>Caselles</a:t>
            </a:r>
            <a:r>
              <a:rPr lang="cs-CZ" b="1" dirty="0" smtClean="0"/>
              <a:t> </a:t>
            </a:r>
            <a:r>
              <a:rPr lang="cs-CZ" dirty="0" smtClean="0"/>
              <a:t>(kostel)</a:t>
            </a:r>
            <a:endParaRPr lang="cs-CZ" dirty="0"/>
          </a:p>
        </p:txBody>
      </p:sp>
      <p:pic>
        <p:nvPicPr>
          <p:cNvPr id="9218" name="Picture 2" descr="C:\Users\Fanda\Desktop\SS-M-Ski-Andorra-Resort-Vallno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4143404" cy="2571768"/>
          </a:xfrm>
          <a:prstGeom prst="rect">
            <a:avLst/>
          </a:prstGeom>
          <a:noFill/>
        </p:spPr>
      </p:pic>
      <p:pic>
        <p:nvPicPr>
          <p:cNvPr id="9219" name="Picture 3" descr="C:\Users\Fanda\Desktop\ss-g-ski-andora-resort-vallnord-cable-c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857232"/>
            <a:ext cx="4000528" cy="2571768"/>
          </a:xfrm>
          <a:prstGeom prst="rect">
            <a:avLst/>
          </a:prstGeom>
          <a:noFill/>
        </p:spPr>
      </p:pic>
      <p:pic>
        <p:nvPicPr>
          <p:cNvPr id="9220" name="Picture 4" descr="C:\Users\Fanda\Desktop\Església_de_Sant_Joan_de_Caselles_-_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214818"/>
            <a:ext cx="4214842" cy="2412116"/>
          </a:xfrm>
          <a:prstGeom prst="rect">
            <a:avLst/>
          </a:prstGeom>
          <a:noFill/>
        </p:spPr>
      </p:pic>
      <p:pic>
        <p:nvPicPr>
          <p:cNvPr id="9221" name="Picture 5" descr="C:\Users\Fanda\Desktop\esglesia-de-sant-joan-de-caselles_img_gallery_full_p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214818"/>
            <a:ext cx="3857652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https://cs.wikipedia.org/wiki/Andorra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– fotografie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7467600" cy="4525963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https://cs.wikipedia.org/wiki/Andorra#/media/File:Flag_of_Andorra.svg</a:t>
            </a:r>
          </a:p>
          <a:p>
            <a:r>
              <a:rPr lang="cs-CZ" dirty="0" smtClean="0"/>
              <a:t>https://cs.wikipedia.org/wiki/Andorra#/media/File:Coat_of_arms_of_Andorra.svg</a:t>
            </a:r>
          </a:p>
          <a:p>
            <a:r>
              <a:rPr lang="cs-CZ" dirty="0" smtClean="0"/>
              <a:t>https://cs.wikipedia.org/wiki/Andorra#/media/File:Location_Andorra_Europe.png</a:t>
            </a:r>
          </a:p>
          <a:p>
            <a:r>
              <a:rPr lang="cs-CZ" dirty="0" err="1" smtClean="0"/>
              <a:t>Screenshot</a:t>
            </a:r>
            <a:r>
              <a:rPr lang="cs-CZ" dirty="0" smtClean="0"/>
              <a:t> z https://www.google.cz/maps/place/Andorra/@44.0870695,-5.7564662,5.11z/data=!4m5!3m4!1s0x12a5f52e989ef095:0x7c93ed778ea7f92!8m2!3d42.506285!4d1.521801</a:t>
            </a:r>
          </a:p>
          <a:p>
            <a:r>
              <a:rPr lang="cs-CZ" dirty="0" smtClean="0"/>
              <a:t>https://cs.wikipedia.org/wiki/Andorra#/media/File:Satellite_image_of_Andorra_in_March.jpg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infoglobe.cz</a:t>
            </a:r>
            <a:r>
              <a:rPr lang="cs-CZ" dirty="0" smtClean="0"/>
              <a:t>/cestovatelsky-</a:t>
            </a:r>
            <a:r>
              <a:rPr lang="cs-CZ" dirty="0" err="1" smtClean="0"/>
              <a:t>pruvodce</a:t>
            </a:r>
            <a:r>
              <a:rPr lang="cs-CZ" dirty="0" smtClean="0"/>
              <a:t>/</a:t>
            </a:r>
            <a:r>
              <a:rPr lang="cs-CZ" dirty="0" err="1" smtClean="0"/>
              <a:t>andorra</a:t>
            </a:r>
            <a:r>
              <a:rPr lang="cs-CZ" dirty="0" smtClean="0"/>
              <a:t>-</a:t>
            </a:r>
            <a:r>
              <a:rPr lang="cs-CZ" dirty="0" err="1" smtClean="0"/>
              <a:t>horsky</a:t>
            </a:r>
            <a:r>
              <a:rPr lang="cs-CZ" dirty="0" smtClean="0"/>
              <a:t>-</a:t>
            </a:r>
            <a:r>
              <a:rPr lang="cs-CZ" dirty="0" err="1" smtClean="0"/>
              <a:t>stat</a:t>
            </a:r>
            <a:r>
              <a:rPr lang="cs-CZ" dirty="0" smtClean="0"/>
              <a:t>-i/</a:t>
            </a:r>
          </a:p>
          <a:p>
            <a:r>
              <a:rPr lang="cs-CZ" dirty="0" smtClean="0"/>
              <a:t>https://cs.wikipedia.org/wiki/Valira</a:t>
            </a:r>
          </a:p>
          <a:p>
            <a:r>
              <a:rPr lang="cs-CZ" dirty="0" smtClean="0"/>
              <a:t>http://visitandorra.com/en/nature/hiking-route-estanys-de-tristaina/</a:t>
            </a:r>
          </a:p>
          <a:p>
            <a:r>
              <a:rPr lang="cs-CZ" dirty="0" smtClean="0"/>
              <a:t>https://cs.wikipedia.org/wiki/Andorra_la_Vella#/media/File:Andorra_la_vella_felul.jpg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 - fotografie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wikiwand.com</a:t>
            </a:r>
            <a:r>
              <a:rPr lang="cs-CZ" dirty="0" smtClean="0"/>
              <a:t>/</a:t>
            </a:r>
            <a:r>
              <a:rPr lang="cs-CZ" dirty="0" err="1" smtClean="0"/>
              <a:t>hu</a:t>
            </a:r>
            <a:r>
              <a:rPr lang="cs-CZ" dirty="0" smtClean="0"/>
              <a:t>/Les_</a:t>
            </a:r>
            <a:r>
              <a:rPr lang="cs-CZ" dirty="0" err="1" smtClean="0"/>
              <a:t>Escaldes</a:t>
            </a:r>
            <a:endParaRPr lang="cs-CZ" dirty="0" smtClean="0"/>
          </a:p>
          <a:p>
            <a:r>
              <a:rPr lang="cs-CZ" dirty="0" smtClean="0"/>
              <a:t>http://www.3neshaneh.com/</a:t>
            </a:r>
            <a:r>
              <a:rPr lang="cs-CZ" dirty="0" err="1" smtClean="0"/>
              <a:t>news</a:t>
            </a:r>
            <a:r>
              <a:rPr lang="cs-CZ" dirty="0" smtClean="0"/>
              <a:t>/single/6623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holidaysandorra.org</a:t>
            </a:r>
            <a:r>
              <a:rPr lang="cs-CZ" dirty="0" smtClean="0"/>
              <a:t>/</a:t>
            </a:r>
            <a:r>
              <a:rPr lang="cs-CZ" dirty="0" err="1" smtClean="0"/>
              <a:t>sant</a:t>
            </a:r>
            <a:r>
              <a:rPr lang="cs-CZ" dirty="0" smtClean="0"/>
              <a:t>-</a:t>
            </a:r>
            <a:r>
              <a:rPr lang="cs-CZ" dirty="0" err="1" smtClean="0"/>
              <a:t>julia</a:t>
            </a:r>
            <a:r>
              <a:rPr lang="cs-CZ" dirty="0" smtClean="0"/>
              <a:t>-de-</a:t>
            </a:r>
            <a:r>
              <a:rPr lang="cs-CZ" dirty="0" err="1" smtClean="0"/>
              <a:t>loria</a:t>
            </a:r>
            <a:endParaRPr lang="cs-CZ" dirty="0" smtClean="0"/>
          </a:p>
          <a:p>
            <a:r>
              <a:rPr lang="cs-CZ" dirty="0" smtClean="0"/>
              <a:t>https://cs.wikipedia.org/wiki/Administrativn%C3%AD_d%C4%9Blen%C3%AD_Andorry</a:t>
            </a:r>
          </a:p>
          <a:p>
            <a:r>
              <a:rPr lang="cs-CZ" dirty="0" smtClean="0"/>
              <a:t>https://www.pgl.co.uk/en-gb/school-trips/secondary-schools/course-types/skiing-and-snowboarding/resorts/vallnord#.WITh41PhDIU</a:t>
            </a:r>
          </a:p>
          <a:p>
            <a:r>
              <a:rPr lang="cs-CZ" dirty="0" smtClean="0"/>
              <a:t>https://commons.wikimedia.org/wiki/File:Esgl%C3%A9sia_de_Sant_Joan_de_Caselles_-_6.jpg</a:t>
            </a:r>
          </a:p>
          <a:p>
            <a:r>
              <a:rPr lang="cs-CZ" dirty="0" smtClean="0"/>
              <a:t>https://cs.wikipedia.org/wiki/Panna_Maria_Meritxellsk%C3%A1</a:t>
            </a:r>
          </a:p>
          <a:p>
            <a:r>
              <a:rPr lang="cs-CZ" dirty="0" smtClean="0"/>
              <a:t>http://www.turistika.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fotogalerie</a:t>
            </a:r>
            <a:r>
              <a:rPr lang="cs-CZ" dirty="0" smtClean="0"/>
              <a:t>/92597/90-</a:t>
            </a:r>
            <a:r>
              <a:rPr lang="cs-CZ" dirty="0" err="1" smtClean="0"/>
              <a:t>andorra</a:t>
            </a:r>
            <a:r>
              <a:rPr lang="cs-CZ" dirty="0" smtClean="0"/>
              <a:t>-la-</a:t>
            </a:r>
            <a:r>
              <a:rPr lang="cs-CZ" dirty="0" err="1" smtClean="0"/>
              <a:t>vella</a:t>
            </a:r>
            <a:r>
              <a:rPr lang="cs-CZ" dirty="0" smtClean="0"/>
              <a:t>-</a:t>
            </a:r>
            <a:r>
              <a:rPr lang="cs-CZ" dirty="0" err="1" smtClean="0"/>
              <a:t>portske</a:t>
            </a:r>
            <a:r>
              <a:rPr lang="cs-CZ" dirty="0" smtClean="0"/>
              <a:t>-vino-</a:t>
            </a:r>
            <a:r>
              <a:rPr lang="cs-CZ" dirty="0" err="1" smtClean="0"/>
              <a:t>caldea</a:t>
            </a:r>
            <a:r>
              <a:rPr lang="cs-CZ" dirty="0" smtClean="0"/>
              <a:t>-</a:t>
            </a:r>
            <a:r>
              <a:rPr lang="cs-CZ" dirty="0" err="1" smtClean="0"/>
              <a:t>andorra</a:t>
            </a:r>
            <a:endParaRPr lang="cs-CZ" dirty="0" smtClean="0"/>
          </a:p>
          <a:p>
            <a:r>
              <a:rPr lang="cs-CZ" dirty="0" smtClean="0"/>
              <a:t>http://www.dobrodruh.</a:t>
            </a:r>
            <a:r>
              <a:rPr lang="cs-CZ" dirty="0" err="1" smtClean="0"/>
              <a:t>sk</a:t>
            </a:r>
            <a:r>
              <a:rPr lang="cs-CZ" dirty="0" smtClean="0"/>
              <a:t>/</a:t>
            </a:r>
            <a:r>
              <a:rPr lang="cs-CZ" dirty="0" err="1" smtClean="0"/>
              <a:t>horolezectvo</a:t>
            </a:r>
            <a:r>
              <a:rPr lang="cs-CZ" dirty="0" smtClean="0"/>
              <a:t>/vystup-na-</a:t>
            </a:r>
            <a:r>
              <a:rPr lang="cs-CZ" dirty="0" err="1" smtClean="0"/>
              <a:t>najvyssiu</a:t>
            </a:r>
            <a:r>
              <a:rPr lang="cs-CZ" dirty="0" smtClean="0"/>
              <a:t>-horu-</a:t>
            </a:r>
            <a:r>
              <a:rPr lang="cs-CZ" dirty="0" err="1" smtClean="0"/>
              <a:t>andorry</a:t>
            </a:r>
            <a:r>
              <a:rPr lang="cs-CZ" dirty="0" smtClean="0"/>
              <a:t>-</a:t>
            </a:r>
            <a:r>
              <a:rPr lang="cs-CZ" dirty="0" err="1" smtClean="0"/>
              <a:t>coma</a:t>
            </a:r>
            <a:r>
              <a:rPr lang="cs-CZ" dirty="0" smtClean="0"/>
              <a:t>-</a:t>
            </a:r>
            <a:r>
              <a:rPr lang="cs-CZ" dirty="0" err="1" smtClean="0"/>
              <a:t>pedrosa</a:t>
            </a:r>
            <a:r>
              <a:rPr lang="cs-CZ" dirty="0" smtClean="0"/>
              <a:t>-2-942-m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123</TotalTime>
  <Words>276</Words>
  <Application>Microsoft Office PowerPoint</Application>
  <PresentationFormat>Předvádění na obrazovce (4:3)</PresentationFormat>
  <Paragraphs>104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Technický</vt:lpstr>
      <vt:lpstr>Andorra</vt:lpstr>
      <vt:lpstr>Andorra</vt:lpstr>
      <vt:lpstr>Andorra</vt:lpstr>
      <vt:lpstr>Andorra</vt:lpstr>
      <vt:lpstr>Andorra – přírodní poměry</vt:lpstr>
      <vt:lpstr>Andorra - ekonomika</vt:lpstr>
      <vt:lpstr>Andorra - vodstvo</vt:lpstr>
      <vt:lpstr>Andorra – největší města</vt:lpstr>
      <vt:lpstr>Snímek 9</vt:lpstr>
      <vt:lpstr>Snímek 10</vt:lpstr>
      <vt:lpstr>Andorra – zajímavá místa</vt:lpstr>
      <vt:lpstr>Snímek 12</vt:lpstr>
      <vt:lpstr>Snímek 13</vt:lpstr>
      <vt:lpstr>Zdroje</vt:lpstr>
      <vt:lpstr>Zdroje – fotografie</vt:lpstr>
      <vt:lpstr>Zdroje - fotografie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Andorra</dc:title>
  <dc:creator>Fanda</dc:creator>
  <cp:lastModifiedBy>Dum</cp:lastModifiedBy>
  <cp:revision>3</cp:revision>
  <dcterms:created xsi:type="dcterms:W3CDTF">2017-01-22T15:10:02Z</dcterms:created>
  <dcterms:modified xsi:type="dcterms:W3CDTF">2017-01-22T19:04:43Z</dcterms:modified>
</cp:coreProperties>
</file>