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BC21C9-BB17-4D55-BF32-4D75FBCE2104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3C1053F-DE84-4B7E-ACEA-656E8B3F343F}">
      <dgm:prSet phldrT="[Text]"/>
      <dgm:spPr/>
      <dgm:t>
        <a:bodyPr/>
        <a:lstStyle/>
        <a:p>
          <a:r>
            <a:rPr lang="cs-CZ" dirty="0" smtClean="0"/>
            <a:t>Rozloha </a:t>
          </a:r>
          <a:endParaRPr lang="cs-CZ" dirty="0"/>
        </a:p>
      </dgm:t>
    </dgm:pt>
    <dgm:pt modelId="{CF4B758C-3FFA-4160-A384-850147425A77}" type="parTrans" cxnId="{EA9B0F36-C2A1-4640-84CA-74710833EA9E}">
      <dgm:prSet/>
      <dgm:spPr/>
      <dgm:t>
        <a:bodyPr/>
        <a:lstStyle/>
        <a:p>
          <a:endParaRPr lang="cs-CZ"/>
        </a:p>
      </dgm:t>
    </dgm:pt>
    <dgm:pt modelId="{222206C5-6D4C-43BE-8D56-04A0BAC42026}" type="sibTrans" cxnId="{EA9B0F36-C2A1-4640-84CA-74710833EA9E}">
      <dgm:prSet/>
      <dgm:spPr/>
      <dgm:t>
        <a:bodyPr/>
        <a:lstStyle/>
        <a:p>
          <a:endParaRPr lang="cs-CZ"/>
        </a:p>
      </dgm:t>
    </dgm:pt>
    <dgm:pt modelId="{BBA79A7B-CD6C-4609-A30E-3F6A61DAA204}">
      <dgm:prSet phldrT="[Text]"/>
      <dgm:spPr/>
      <dgm:t>
        <a:bodyPr/>
        <a:lstStyle/>
        <a:p>
          <a:r>
            <a:rPr lang="cs-CZ" dirty="0" smtClean="0"/>
            <a:t>44,4 mil. km</a:t>
          </a:r>
          <a:endParaRPr lang="cs-CZ" dirty="0"/>
        </a:p>
      </dgm:t>
    </dgm:pt>
    <dgm:pt modelId="{6BA6F905-FBCF-49FE-9F84-C24DD6E9B47F}" type="parTrans" cxnId="{7A450935-48BC-4040-AFEB-E3226AC7D244}">
      <dgm:prSet/>
      <dgm:spPr/>
      <dgm:t>
        <a:bodyPr/>
        <a:lstStyle/>
        <a:p>
          <a:endParaRPr lang="cs-CZ"/>
        </a:p>
      </dgm:t>
    </dgm:pt>
    <dgm:pt modelId="{1D07D15C-7997-4214-ACE3-7AA40B6B0A27}" type="sibTrans" cxnId="{7A450935-48BC-4040-AFEB-E3226AC7D244}">
      <dgm:prSet/>
      <dgm:spPr/>
      <dgm:t>
        <a:bodyPr/>
        <a:lstStyle/>
        <a:p>
          <a:endParaRPr lang="cs-CZ"/>
        </a:p>
      </dgm:t>
    </dgm:pt>
    <dgm:pt modelId="{7B0653EF-5800-4C5D-A4F7-32F0C7C5B601}">
      <dgm:prSet phldrT="[Text]"/>
      <dgm:spPr/>
      <dgm:t>
        <a:bodyPr/>
        <a:lstStyle/>
        <a:p>
          <a:r>
            <a:rPr lang="cs-CZ" dirty="0" smtClean="0"/>
            <a:t>1/3 souše</a:t>
          </a:r>
          <a:endParaRPr lang="cs-CZ" dirty="0"/>
        </a:p>
      </dgm:t>
    </dgm:pt>
    <dgm:pt modelId="{088FD761-F2D0-4C74-8D17-EB0087934658}" type="parTrans" cxnId="{C8BBDA8D-395B-427A-B5B2-9F5D4996CAA5}">
      <dgm:prSet/>
      <dgm:spPr/>
      <dgm:t>
        <a:bodyPr/>
        <a:lstStyle/>
        <a:p>
          <a:endParaRPr lang="cs-CZ"/>
        </a:p>
      </dgm:t>
    </dgm:pt>
    <dgm:pt modelId="{A7664448-FAB4-4D06-BF65-9198EB9FCE08}" type="sibTrans" cxnId="{C8BBDA8D-395B-427A-B5B2-9F5D4996CAA5}">
      <dgm:prSet/>
      <dgm:spPr/>
      <dgm:t>
        <a:bodyPr/>
        <a:lstStyle/>
        <a:p>
          <a:endParaRPr lang="cs-CZ"/>
        </a:p>
      </dgm:t>
    </dgm:pt>
    <dgm:pt modelId="{DB160FE4-A119-46CA-A360-81EFBB418571}">
      <dgm:prSet phldrT="[Text]"/>
      <dgm:spPr/>
      <dgm:t>
        <a:bodyPr/>
        <a:lstStyle/>
        <a:p>
          <a:r>
            <a:rPr lang="cs-CZ" dirty="0" smtClean="0"/>
            <a:t>Poloha </a:t>
          </a:r>
          <a:endParaRPr lang="cs-CZ" dirty="0"/>
        </a:p>
      </dgm:t>
    </dgm:pt>
    <dgm:pt modelId="{83248657-98B1-4DD6-9C02-123340A34487}" type="parTrans" cxnId="{3EA6D797-741D-4AA1-98A4-D4298FB08CE7}">
      <dgm:prSet/>
      <dgm:spPr/>
      <dgm:t>
        <a:bodyPr/>
        <a:lstStyle/>
        <a:p>
          <a:endParaRPr lang="cs-CZ"/>
        </a:p>
      </dgm:t>
    </dgm:pt>
    <dgm:pt modelId="{35349CF4-3168-437B-B427-4B8BFF733B3A}" type="sibTrans" cxnId="{3EA6D797-741D-4AA1-98A4-D4298FB08CE7}">
      <dgm:prSet/>
      <dgm:spPr/>
      <dgm:t>
        <a:bodyPr/>
        <a:lstStyle/>
        <a:p>
          <a:endParaRPr lang="cs-CZ"/>
        </a:p>
      </dgm:t>
    </dgm:pt>
    <dgm:pt modelId="{D1672DCF-2F43-4F23-BC33-701F773921B4}">
      <dgm:prSet phldrT="[Text]"/>
      <dgm:spPr/>
      <dgm:t>
        <a:bodyPr/>
        <a:lstStyle/>
        <a:p>
          <a:r>
            <a:rPr lang="cs-CZ" dirty="0" smtClean="0"/>
            <a:t>S polokoule</a:t>
          </a:r>
          <a:endParaRPr lang="cs-CZ" dirty="0"/>
        </a:p>
      </dgm:t>
    </dgm:pt>
    <dgm:pt modelId="{22E6FC48-8D8C-42AA-9331-FF442CA2B200}" type="parTrans" cxnId="{27C3AA5F-2900-4625-98D9-C39137E431BF}">
      <dgm:prSet/>
      <dgm:spPr/>
      <dgm:t>
        <a:bodyPr/>
        <a:lstStyle/>
        <a:p>
          <a:endParaRPr lang="cs-CZ"/>
        </a:p>
      </dgm:t>
    </dgm:pt>
    <dgm:pt modelId="{EF525D4D-A435-41A0-8FCF-75265E2F0B48}" type="sibTrans" cxnId="{27C3AA5F-2900-4625-98D9-C39137E431BF}">
      <dgm:prSet/>
      <dgm:spPr/>
      <dgm:t>
        <a:bodyPr/>
        <a:lstStyle/>
        <a:p>
          <a:endParaRPr lang="cs-CZ"/>
        </a:p>
      </dgm:t>
    </dgm:pt>
    <dgm:pt modelId="{1F9B2E11-A2CA-43BE-8991-73141EB9FF9C}">
      <dgm:prSet phldrT="[Text]"/>
      <dgm:spPr/>
      <dgm:t>
        <a:bodyPr/>
        <a:lstStyle/>
        <a:p>
          <a:r>
            <a:rPr lang="cs-CZ" dirty="0" smtClean="0"/>
            <a:t>V polokoule</a:t>
          </a:r>
          <a:endParaRPr lang="cs-CZ" dirty="0"/>
        </a:p>
      </dgm:t>
    </dgm:pt>
    <dgm:pt modelId="{8701E7F3-3C02-428C-99D9-86C52101AC1D}" type="parTrans" cxnId="{E8B00FC5-6FBD-4712-9093-DF7EB4F2A61B}">
      <dgm:prSet/>
      <dgm:spPr/>
      <dgm:t>
        <a:bodyPr/>
        <a:lstStyle/>
        <a:p>
          <a:endParaRPr lang="cs-CZ"/>
        </a:p>
      </dgm:t>
    </dgm:pt>
    <dgm:pt modelId="{AE0E5DB8-0DE7-4215-B8FE-0AB306121EFB}" type="sibTrans" cxnId="{E8B00FC5-6FBD-4712-9093-DF7EB4F2A61B}">
      <dgm:prSet/>
      <dgm:spPr/>
      <dgm:t>
        <a:bodyPr/>
        <a:lstStyle/>
        <a:p>
          <a:endParaRPr lang="cs-CZ"/>
        </a:p>
      </dgm:t>
    </dgm:pt>
    <dgm:pt modelId="{10E39918-5129-4ABF-8DCC-BFFCD5C770FC}" type="pres">
      <dgm:prSet presAssocID="{9ABC21C9-BB17-4D55-BF32-4D75FBCE2104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F53020D7-4CCD-4713-9EED-F209AF82BF25}" type="pres">
      <dgm:prSet presAssocID="{B3C1053F-DE84-4B7E-ACEA-656E8B3F343F}" presName="root" presStyleCnt="0"/>
      <dgm:spPr/>
    </dgm:pt>
    <dgm:pt modelId="{8E0594F2-DE8C-4D3A-9007-15CCE58C1AEB}" type="pres">
      <dgm:prSet presAssocID="{B3C1053F-DE84-4B7E-ACEA-656E8B3F343F}" presName="rootComposite" presStyleCnt="0"/>
      <dgm:spPr/>
    </dgm:pt>
    <dgm:pt modelId="{D55EC350-1AA7-43E7-A711-53BFA60F3F90}" type="pres">
      <dgm:prSet presAssocID="{B3C1053F-DE84-4B7E-ACEA-656E8B3F343F}" presName="rootText" presStyleLbl="node1" presStyleIdx="0" presStyleCnt="2"/>
      <dgm:spPr/>
      <dgm:t>
        <a:bodyPr/>
        <a:lstStyle/>
        <a:p>
          <a:endParaRPr lang="cs-CZ"/>
        </a:p>
      </dgm:t>
    </dgm:pt>
    <dgm:pt modelId="{58DA49BF-293F-45EC-9134-671A574C69D2}" type="pres">
      <dgm:prSet presAssocID="{B3C1053F-DE84-4B7E-ACEA-656E8B3F343F}" presName="rootConnector" presStyleLbl="node1" presStyleIdx="0" presStyleCnt="2"/>
      <dgm:spPr/>
      <dgm:t>
        <a:bodyPr/>
        <a:lstStyle/>
        <a:p>
          <a:endParaRPr lang="cs-CZ"/>
        </a:p>
      </dgm:t>
    </dgm:pt>
    <dgm:pt modelId="{ED58E7BA-35AA-4617-B28C-AAE2AC5FA633}" type="pres">
      <dgm:prSet presAssocID="{B3C1053F-DE84-4B7E-ACEA-656E8B3F343F}" presName="childShape" presStyleCnt="0"/>
      <dgm:spPr/>
    </dgm:pt>
    <dgm:pt modelId="{D3D5D600-DE05-4AF5-B4DB-7846E093298D}" type="pres">
      <dgm:prSet presAssocID="{6BA6F905-FBCF-49FE-9F84-C24DD6E9B47F}" presName="Name13" presStyleLbl="parChTrans1D2" presStyleIdx="0" presStyleCnt="4"/>
      <dgm:spPr/>
      <dgm:t>
        <a:bodyPr/>
        <a:lstStyle/>
        <a:p>
          <a:endParaRPr lang="cs-CZ"/>
        </a:p>
      </dgm:t>
    </dgm:pt>
    <dgm:pt modelId="{270509C9-652A-453A-80EC-9121814F2D20}" type="pres">
      <dgm:prSet presAssocID="{BBA79A7B-CD6C-4609-A30E-3F6A61DAA204}" presName="child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86C0D8-19DF-498B-89E1-6427F8128FCB}" type="pres">
      <dgm:prSet presAssocID="{088FD761-F2D0-4C74-8D17-EB0087934658}" presName="Name13" presStyleLbl="parChTrans1D2" presStyleIdx="1" presStyleCnt="4"/>
      <dgm:spPr/>
      <dgm:t>
        <a:bodyPr/>
        <a:lstStyle/>
        <a:p>
          <a:endParaRPr lang="cs-CZ"/>
        </a:p>
      </dgm:t>
    </dgm:pt>
    <dgm:pt modelId="{47B4EA02-05E6-422E-A14C-6E85021A1FA4}" type="pres">
      <dgm:prSet presAssocID="{7B0653EF-5800-4C5D-A4F7-32F0C7C5B601}" presName="child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15A728-33B5-4955-B25B-59168B3FF1DD}" type="pres">
      <dgm:prSet presAssocID="{DB160FE4-A119-46CA-A360-81EFBB418571}" presName="root" presStyleCnt="0"/>
      <dgm:spPr/>
    </dgm:pt>
    <dgm:pt modelId="{4F06ECDB-02D8-4E76-9921-04C2347E3D64}" type="pres">
      <dgm:prSet presAssocID="{DB160FE4-A119-46CA-A360-81EFBB418571}" presName="rootComposite" presStyleCnt="0"/>
      <dgm:spPr/>
    </dgm:pt>
    <dgm:pt modelId="{54458F02-F64E-4A7A-BB20-C97C3F2378F3}" type="pres">
      <dgm:prSet presAssocID="{DB160FE4-A119-46CA-A360-81EFBB418571}" presName="rootText" presStyleLbl="node1" presStyleIdx="1" presStyleCnt="2"/>
      <dgm:spPr/>
      <dgm:t>
        <a:bodyPr/>
        <a:lstStyle/>
        <a:p>
          <a:endParaRPr lang="cs-CZ"/>
        </a:p>
      </dgm:t>
    </dgm:pt>
    <dgm:pt modelId="{550E9403-FF96-4EF6-A6CE-6DF9F8870AF5}" type="pres">
      <dgm:prSet presAssocID="{DB160FE4-A119-46CA-A360-81EFBB418571}" presName="rootConnector" presStyleLbl="node1" presStyleIdx="1" presStyleCnt="2"/>
      <dgm:spPr/>
      <dgm:t>
        <a:bodyPr/>
        <a:lstStyle/>
        <a:p>
          <a:endParaRPr lang="cs-CZ"/>
        </a:p>
      </dgm:t>
    </dgm:pt>
    <dgm:pt modelId="{FB6223FD-9F44-42E5-8E61-67849256599B}" type="pres">
      <dgm:prSet presAssocID="{DB160FE4-A119-46CA-A360-81EFBB418571}" presName="childShape" presStyleCnt="0"/>
      <dgm:spPr/>
    </dgm:pt>
    <dgm:pt modelId="{98127034-D4DC-495F-97F8-034F649D3DBC}" type="pres">
      <dgm:prSet presAssocID="{22E6FC48-8D8C-42AA-9331-FF442CA2B200}" presName="Name13" presStyleLbl="parChTrans1D2" presStyleIdx="2" presStyleCnt="4"/>
      <dgm:spPr/>
      <dgm:t>
        <a:bodyPr/>
        <a:lstStyle/>
        <a:p>
          <a:endParaRPr lang="cs-CZ"/>
        </a:p>
      </dgm:t>
    </dgm:pt>
    <dgm:pt modelId="{5A847879-6E17-417D-91C8-E23F8A17D0DE}" type="pres">
      <dgm:prSet presAssocID="{D1672DCF-2F43-4F23-BC33-701F773921B4}" presName="child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5AD7F0-CDFC-4319-B520-B02BCC36C95F}" type="pres">
      <dgm:prSet presAssocID="{8701E7F3-3C02-428C-99D9-86C52101AC1D}" presName="Name13" presStyleLbl="parChTrans1D2" presStyleIdx="3" presStyleCnt="4"/>
      <dgm:spPr/>
      <dgm:t>
        <a:bodyPr/>
        <a:lstStyle/>
        <a:p>
          <a:endParaRPr lang="cs-CZ"/>
        </a:p>
      </dgm:t>
    </dgm:pt>
    <dgm:pt modelId="{382DA263-804D-4551-92B0-ED3493D35D1A}" type="pres">
      <dgm:prSet presAssocID="{1F9B2E11-A2CA-43BE-8991-73141EB9FF9C}" presName="child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52301F0-7D59-4CB3-9BCC-4A725285E3F7}" type="presOf" srcId="{B3C1053F-DE84-4B7E-ACEA-656E8B3F343F}" destId="{D55EC350-1AA7-43E7-A711-53BFA60F3F90}" srcOrd="0" destOrd="0" presId="urn:microsoft.com/office/officeart/2005/8/layout/hierarchy3"/>
    <dgm:cxn modelId="{E8B00FC5-6FBD-4712-9093-DF7EB4F2A61B}" srcId="{DB160FE4-A119-46CA-A360-81EFBB418571}" destId="{1F9B2E11-A2CA-43BE-8991-73141EB9FF9C}" srcOrd="1" destOrd="0" parTransId="{8701E7F3-3C02-428C-99D9-86C52101AC1D}" sibTransId="{AE0E5DB8-0DE7-4215-B8FE-0AB306121EFB}"/>
    <dgm:cxn modelId="{E704D49B-48AC-42B1-96EE-CB1F52477006}" type="presOf" srcId="{DB160FE4-A119-46CA-A360-81EFBB418571}" destId="{54458F02-F64E-4A7A-BB20-C97C3F2378F3}" srcOrd="0" destOrd="0" presId="urn:microsoft.com/office/officeart/2005/8/layout/hierarchy3"/>
    <dgm:cxn modelId="{27C3AA5F-2900-4625-98D9-C39137E431BF}" srcId="{DB160FE4-A119-46CA-A360-81EFBB418571}" destId="{D1672DCF-2F43-4F23-BC33-701F773921B4}" srcOrd="0" destOrd="0" parTransId="{22E6FC48-8D8C-42AA-9331-FF442CA2B200}" sibTransId="{EF525D4D-A435-41A0-8FCF-75265E2F0B48}"/>
    <dgm:cxn modelId="{C8BBDA8D-395B-427A-B5B2-9F5D4996CAA5}" srcId="{B3C1053F-DE84-4B7E-ACEA-656E8B3F343F}" destId="{7B0653EF-5800-4C5D-A4F7-32F0C7C5B601}" srcOrd="1" destOrd="0" parTransId="{088FD761-F2D0-4C74-8D17-EB0087934658}" sibTransId="{A7664448-FAB4-4D06-BF65-9198EB9FCE08}"/>
    <dgm:cxn modelId="{8555C510-F81F-4D27-BDD0-1F0F3E3E3274}" type="presOf" srcId="{8701E7F3-3C02-428C-99D9-86C52101AC1D}" destId="{D55AD7F0-CDFC-4319-B520-B02BCC36C95F}" srcOrd="0" destOrd="0" presId="urn:microsoft.com/office/officeart/2005/8/layout/hierarchy3"/>
    <dgm:cxn modelId="{E820A536-A865-4101-A682-293AE8304660}" type="presOf" srcId="{7B0653EF-5800-4C5D-A4F7-32F0C7C5B601}" destId="{47B4EA02-05E6-422E-A14C-6E85021A1FA4}" srcOrd="0" destOrd="0" presId="urn:microsoft.com/office/officeart/2005/8/layout/hierarchy3"/>
    <dgm:cxn modelId="{3EA6D797-741D-4AA1-98A4-D4298FB08CE7}" srcId="{9ABC21C9-BB17-4D55-BF32-4D75FBCE2104}" destId="{DB160FE4-A119-46CA-A360-81EFBB418571}" srcOrd="1" destOrd="0" parTransId="{83248657-98B1-4DD6-9C02-123340A34487}" sibTransId="{35349CF4-3168-437B-B427-4B8BFF733B3A}"/>
    <dgm:cxn modelId="{EA9B0F36-C2A1-4640-84CA-74710833EA9E}" srcId="{9ABC21C9-BB17-4D55-BF32-4D75FBCE2104}" destId="{B3C1053F-DE84-4B7E-ACEA-656E8B3F343F}" srcOrd="0" destOrd="0" parTransId="{CF4B758C-3FFA-4160-A384-850147425A77}" sibTransId="{222206C5-6D4C-43BE-8D56-04A0BAC42026}"/>
    <dgm:cxn modelId="{E6724FB9-3CCF-472A-BD47-082B368FF73A}" type="presOf" srcId="{1F9B2E11-A2CA-43BE-8991-73141EB9FF9C}" destId="{382DA263-804D-4551-92B0-ED3493D35D1A}" srcOrd="0" destOrd="0" presId="urn:microsoft.com/office/officeart/2005/8/layout/hierarchy3"/>
    <dgm:cxn modelId="{8AAA135F-5576-46DC-A1F7-FAF97C55EF6F}" type="presOf" srcId="{9ABC21C9-BB17-4D55-BF32-4D75FBCE2104}" destId="{10E39918-5129-4ABF-8DCC-BFFCD5C770FC}" srcOrd="0" destOrd="0" presId="urn:microsoft.com/office/officeart/2005/8/layout/hierarchy3"/>
    <dgm:cxn modelId="{7A450935-48BC-4040-AFEB-E3226AC7D244}" srcId="{B3C1053F-DE84-4B7E-ACEA-656E8B3F343F}" destId="{BBA79A7B-CD6C-4609-A30E-3F6A61DAA204}" srcOrd="0" destOrd="0" parTransId="{6BA6F905-FBCF-49FE-9F84-C24DD6E9B47F}" sibTransId="{1D07D15C-7997-4214-ACE3-7AA40B6B0A27}"/>
    <dgm:cxn modelId="{DA552A89-B283-4E1A-A7BF-D18C144DB8EC}" type="presOf" srcId="{6BA6F905-FBCF-49FE-9F84-C24DD6E9B47F}" destId="{D3D5D600-DE05-4AF5-B4DB-7846E093298D}" srcOrd="0" destOrd="0" presId="urn:microsoft.com/office/officeart/2005/8/layout/hierarchy3"/>
    <dgm:cxn modelId="{D7DAE85E-8717-4CF0-9D3C-4560C4B3B109}" type="presOf" srcId="{22E6FC48-8D8C-42AA-9331-FF442CA2B200}" destId="{98127034-D4DC-495F-97F8-034F649D3DBC}" srcOrd="0" destOrd="0" presId="urn:microsoft.com/office/officeart/2005/8/layout/hierarchy3"/>
    <dgm:cxn modelId="{57FEF9A5-B469-4FBB-A063-7812763EEBFC}" type="presOf" srcId="{088FD761-F2D0-4C74-8D17-EB0087934658}" destId="{7E86C0D8-19DF-498B-89E1-6427F8128FCB}" srcOrd="0" destOrd="0" presId="urn:microsoft.com/office/officeart/2005/8/layout/hierarchy3"/>
    <dgm:cxn modelId="{1FE58189-90AB-4DE5-8408-D92451DF7C84}" type="presOf" srcId="{DB160FE4-A119-46CA-A360-81EFBB418571}" destId="{550E9403-FF96-4EF6-A6CE-6DF9F8870AF5}" srcOrd="1" destOrd="0" presId="urn:microsoft.com/office/officeart/2005/8/layout/hierarchy3"/>
    <dgm:cxn modelId="{807AFF88-764D-466F-9492-B9725DF092EE}" type="presOf" srcId="{B3C1053F-DE84-4B7E-ACEA-656E8B3F343F}" destId="{58DA49BF-293F-45EC-9134-671A574C69D2}" srcOrd="1" destOrd="0" presId="urn:microsoft.com/office/officeart/2005/8/layout/hierarchy3"/>
    <dgm:cxn modelId="{ADCA1A13-BCF0-422A-B75A-FEC6F88BFECA}" type="presOf" srcId="{BBA79A7B-CD6C-4609-A30E-3F6A61DAA204}" destId="{270509C9-652A-453A-80EC-9121814F2D20}" srcOrd="0" destOrd="0" presId="urn:microsoft.com/office/officeart/2005/8/layout/hierarchy3"/>
    <dgm:cxn modelId="{5635875F-0E92-44A1-BB7F-E99A8EBA07A8}" type="presOf" srcId="{D1672DCF-2F43-4F23-BC33-701F773921B4}" destId="{5A847879-6E17-417D-91C8-E23F8A17D0DE}" srcOrd="0" destOrd="0" presId="urn:microsoft.com/office/officeart/2005/8/layout/hierarchy3"/>
    <dgm:cxn modelId="{A72D3625-C63F-4CF0-99E3-7D9E78E8E898}" type="presParOf" srcId="{10E39918-5129-4ABF-8DCC-BFFCD5C770FC}" destId="{F53020D7-4CCD-4713-9EED-F209AF82BF25}" srcOrd="0" destOrd="0" presId="urn:microsoft.com/office/officeart/2005/8/layout/hierarchy3"/>
    <dgm:cxn modelId="{96D3DB74-B89A-4515-8146-0D854FDF08CB}" type="presParOf" srcId="{F53020D7-4CCD-4713-9EED-F209AF82BF25}" destId="{8E0594F2-DE8C-4D3A-9007-15CCE58C1AEB}" srcOrd="0" destOrd="0" presId="urn:microsoft.com/office/officeart/2005/8/layout/hierarchy3"/>
    <dgm:cxn modelId="{A4DF9BDB-4AFF-42D6-92C1-1083545CBDAF}" type="presParOf" srcId="{8E0594F2-DE8C-4D3A-9007-15CCE58C1AEB}" destId="{D55EC350-1AA7-43E7-A711-53BFA60F3F90}" srcOrd="0" destOrd="0" presId="urn:microsoft.com/office/officeart/2005/8/layout/hierarchy3"/>
    <dgm:cxn modelId="{E10780FC-6755-49F0-BC34-6A9D0ECE1A70}" type="presParOf" srcId="{8E0594F2-DE8C-4D3A-9007-15CCE58C1AEB}" destId="{58DA49BF-293F-45EC-9134-671A574C69D2}" srcOrd="1" destOrd="0" presId="urn:microsoft.com/office/officeart/2005/8/layout/hierarchy3"/>
    <dgm:cxn modelId="{954DB0E0-EEC0-40A8-888E-14F4FAE1D70B}" type="presParOf" srcId="{F53020D7-4CCD-4713-9EED-F209AF82BF25}" destId="{ED58E7BA-35AA-4617-B28C-AAE2AC5FA633}" srcOrd="1" destOrd="0" presId="urn:microsoft.com/office/officeart/2005/8/layout/hierarchy3"/>
    <dgm:cxn modelId="{D95C26D4-0C74-4166-A041-228707E7E75C}" type="presParOf" srcId="{ED58E7BA-35AA-4617-B28C-AAE2AC5FA633}" destId="{D3D5D600-DE05-4AF5-B4DB-7846E093298D}" srcOrd="0" destOrd="0" presId="urn:microsoft.com/office/officeart/2005/8/layout/hierarchy3"/>
    <dgm:cxn modelId="{2365E9EA-4157-4CDB-B7DF-C1821422BE40}" type="presParOf" srcId="{ED58E7BA-35AA-4617-B28C-AAE2AC5FA633}" destId="{270509C9-652A-453A-80EC-9121814F2D20}" srcOrd="1" destOrd="0" presId="urn:microsoft.com/office/officeart/2005/8/layout/hierarchy3"/>
    <dgm:cxn modelId="{4B196B65-F535-46EE-B51E-3D4CB100D462}" type="presParOf" srcId="{ED58E7BA-35AA-4617-B28C-AAE2AC5FA633}" destId="{7E86C0D8-19DF-498B-89E1-6427F8128FCB}" srcOrd="2" destOrd="0" presId="urn:microsoft.com/office/officeart/2005/8/layout/hierarchy3"/>
    <dgm:cxn modelId="{C93DA4A8-D7CB-466B-88BC-85B8ABE1011A}" type="presParOf" srcId="{ED58E7BA-35AA-4617-B28C-AAE2AC5FA633}" destId="{47B4EA02-05E6-422E-A14C-6E85021A1FA4}" srcOrd="3" destOrd="0" presId="urn:microsoft.com/office/officeart/2005/8/layout/hierarchy3"/>
    <dgm:cxn modelId="{8F89ED19-703D-4D8A-A43A-EABC9A83F524}" type="presParOf" srcId="{10E39918-5129-4ABF-8DCC-BFFCD5C770FC}" destId="{2915A728-33B5-4955-B25B-59168B3FF1DD}" srcOrd="1" destOrd="0" presId="urn:microsoft.com/office/officeart/2005/8/layout/hierarchy3"/>
    <dgm:cxn modelId="{74CC4E6C-EF9C-44F8-8A74-769090DF0D9E}" type="presParOf" srcId="{2915A728-33B5-4955-B25B-59168B3FF1DD}" destId="{4F06ECDB-02D8-4E76-9921-04C2347E3D64}" srcOrd="0" destOrd="0" presId="urn:microsoft.com/office/officeart/2005/8/layout/hierarchy3"/>
    <dgm:cxn modelId="{0B277AA5-4245-4B9A-9819-B67EFE7BCAC5}" type="presParOf" srcId="{4F06ECDB-02D8-4E76-9921-04C2347E3D64}" destId="{54458F02-F64E-4A7A-BB20-C97C3F2378F3}" srcOrd="0" destOrd="0" presId="urn:microsoft.com/office/officeart/2005/8/layout/hierarchy3"/>
    <dgm:cxn modelId="{C7D64AD3-9518-481F-9B80-F79AF3AF304E}" type="presParOf" srcId="{4F06ECDB-02D8-4E76-9921-04C2347E3D64}" destId="{550E9403-FF96-4EF6-A6CE-6DF9F8870AF5}" srcOrd="1" destOrd="0" presId="urn:microsoft.com/office/officeart/2005/8/layout/hierarchy3"/>
    <dgm:cxn modelId="{A8103A97-22B4-49C7-A170-B112FD0927ED}" type="presParOf" srcId="{2915A728-33B5-4955-B25B-59168B3FF1DD}" destId="{FB6223FD-9F44-42E5-8E61-67849256599B}" srcOrd="1" destOrd="0" presId="urn:microsoft.com/office/officeart/2005/8/layout/hierarchy3"/>
    <dgm:cxn modelId="{4F135A97-CAB4-451D-AF2C-0EE634244046}" type="presParOf" srcId="{FB6223FD-9F44-42E5-8E61-67849256599B}" destId="{98127034-D4DC-495F-97F8-034F649D3DBC}" srcOrd="0" destOrd="0" presId="urn:microsoft.com/office/officeart/2005/8/layout/hierarchy3"/>
    <dgm:cxn modelId="{B8959419-FF40-443A-B1CA-B529242DCA16}" type="presParOf" srcId="{FB6223FD-9F44-42E5-8E61-67849256599B}" destId="{5A847879-6E17-417D-91C8-E23F8A17D0DE}" srcOrd="1" destOrd="0" presId="urn:microsoft.com/office/officeart/2005/8/layout/hierarchy3"/>
    <dgm:cxn modelId="{2683F9A3-89FD-4DDB-A844-7FF447549FA7}" type="presParOf" srcId="{FB6223FD-9F44-42E5-8E61-67849256599B}" destId="{D55AD7F0-CDFC-4319-B520-B02BCC36C95F}" srcOrd="2" destOrd="0" presId="urn:microsoft.com/office/officeart/2005/8/layout/hierarchy3"/>
    <dgm:cxn modelId="{F23E8FDA-55A4-4A36-897C-6DF3FAE0E4B8}" type="presParOf" srcId="{FB6223FD-9F44-42E5-8E61-67849256599B}" destId="{382DA263-804D-4551-92B0-ED3493D35D1A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4C1C729-018B-40B3-ACBF-B7D12DA170A1}" type="doc">
      <dgm:prSet loTypeId="urn:microsoft.com/office/officeart/2005/8/layout/lProcess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AF54AE0-531E-4DAC-912C-5E49189C9D32}">
      <dgm:prSet phldrT="[Text]"/>
      <dgm:spPr/>
      <dgm:t>
        <a:bodyPr/>
        <a:lstStyle/>
        <a:p>
          <a:r>
            <a:rPr lang="cs-CZ" dirty="0" smtClean="0"/>
            <a:t>Hranice s Afrikou</a:t>
          </a:r>
          <a:endParaRPr lang="cs-CZ" dirty="0"/>
        </a:p>
      </dgm:t>
    </dgm:pt>
    <dgm:pt modelId="{2F15E30B-48D6-4046-86BB-0A354A905484}" type="parTrans" cxnId="{156A1A79-B6E9-41B2-9676-A5E64153875F}">
      <dgm:prSet/>
      <dgm:spPr/>
      <dgm:t>
        <a:bodyPr/>
        <a:lstStyle/>
        <a:p>
          <a:endParaRPr lang="cs-CZ"/>
        </a:p>
      </dgm:t>
    </dgm:pt>
    <dgm:pt modelId="{1A75BB4D-F2BB-4B42-8CFC-73EE755A1233}" type="sibTrans" cxnId="{156A1A79-B6E9-41B2-9676-A5E64153875F}">
      <dgm:prSet/>
      <dgm:spPr/>
      <dgm:t>
        <a:bodyPr/>
        <a:lstStyle/>
        <a:p>
          <a:endParaRPr lang="cs-CZ"/>
        </a:p>
      </dgm:t>
    </dgm:pt>
    <dgm:pt modelId="{780E67A8-B9B9-4F49-A741-40B3A00C1695}">
      <dgm:prSet phldrT="[Text]"/>
      <dgm:spPr/>
      <dgm:t>
        <a:bodyPr/>
        <a:lstStyle/>
        <a:p>
          <a:r>
            <a:rPr lang="cs-CZ" dirty="0" smtClean="0"/>
            <a:t>Suezský průplav</a:t>
          </a:r>
          <a:endParaRPr lang="cs-CZ" dirty="0"/>
        </a:p>
      </dgm:t>
    </dgm:pt>
    <dgm:pt modelId="{85B67061-FB10-407F-827F-B2AEF33B5E74}" type="parTrans" cxnId="{94D9AC79-363A-40ED-9646-60BFDEF19789}">
      <dgm:prSet/>
      <dgm:spPr/>
      <dgm:t>
        <a:bodyPr/>
        <a:lstStyle/>
        <a:p>
          <a:endParaRPr lang="cs-CZ"/>
        </a:p>
      </dgm:t>
    </dgm:pt>
    <dgm:pt modelId="{B0AC42B2-EE35-4893-9A2D-7891EDE5BA0E}" type="sibTrans" cxnId="{94D9AC79-363A-40ED-9646-60BFDEF19789}">
      <dgm:prSet/>
      <dgm:spPr/>
      <dgm:t>
        <a:bodyPr/>
        <a:lstStyle/>
        <a:p>
          <a:endParaRPr lang="cs-CZ"/>
        </a:p>
      </dgm:t>
    </dgm:pt>
    <dgm:pt modelId="{EF853298-8C90-47A8-B1CD-49F612C87395}">
      <dgm:prSet phldrT="[Text]"/>
      <dgm:spPr/>
      <dgm:t>
        <a:bodyPr/>
        <a:lstStyle/>
        <a:p>
          <a:r>
            <a:rPr lang="cs-CZ" dirty="0" smtClean="0"/>
            <a:t>Rudé moře</a:t>
          </a:r>
          <a:endParaRPr lang="cs-CZ" dirty="0"/>
        </a:p>
      </dgm:t>
    </dgm:pt>
    <dgm:pt modelId="{A2046137-56D3-4CE2-88D6-BE8913661B17}" type="parTrans" cxnId="{036BBCED-5806-4414-87B1-DB093FDED3D4}">
      <dgm:prSet/>
      <dgm:spPr/>
      <dgm:t>
        <a:bodyPr/>
        <a:lstStyle/>
        <a:p>
          <a:endParaRPr lang="cs-CZ"/>
        </a:p>
      </dgm:t>
    </dgm:pt>
    <dgm:pt modelId="{C877213B-EBC3-4804-8CEA-86B929A3BCE8}" type="sibTrans" cxnId="{036BBCED-5806-4414-87B1-DB093FDED3D4}">
      <dgm:prSet/>
      <dgm:spPr/>
      <dgm:t>
        <a:bodyPr/>
        <a:lstStyle/>
        <a:p>
          <a:endParaRPr lang="cs-CZ"/>
        </a:p>
      </dgm:t>
    </dgm:pt>
    <dgm:pt modelId="{F152F637-2BE5-4DA8-800A-E365D4C3248D}">
      <dgm:prSet phldrT="[Text]"/>
      <dgm:spPr/>
      <dgm:t>
        <a:bodyPr/>
        <a:lstStyle/>
        <a:p>
          <a:r>
            <a:rPr lang="cs-CZ" dirty="0" smtClean="0"/>
            <a:t>Amerikou</a:t>
          </a:r>
          <a:endParaRPr lang="cs-CZ" dirty="0"/>
        </a:p>
      </dgm:t>
    </dgm:pt>
    <dgm:pt modelId="{F91F226D-7495-405A-BBE1-18B5F12F361F}" type="parTrans" cxnId="{AA80D131-1052-4019-A193-4FA38DA9D92C}">
      <dgm:prSet/>
      <dgm:spPr/>
      <dgm:t>
        <a:bodyPr/>
        <a:lstStyle/>
        <a:p>
          <a:endParaRPr lang="cs-CZ"/>
        </a:p>
      </dgm:t>
    </dgm:pt>
    <dgm:pt modelId="{0F881BB9-1C78-4FC9-94DE-1ACE00100B4E}" type="sibTrans" cxnId="{AA80D131-1052-4019-A193-4FA38DA9D92C}">
      <dgm:prSet/>
      <dgm:spPr/>
      <dgm:t>
        <a:bodyPr/>
        <a:lstStyle/>
        <a:p>
          <a:endParaRPr lang="cs-CZ"/>
        </a:p>
      </dgm:t>
    </dgm:pt>
    <dgm:pt modelId="{06E84BBB-B4F7-442F-AC99-79BDB4A114AE}">
      <dgm:prSet phldrT="[Text]"/>
      <dgm:spPr/>
      <dgm:t>
        <a:bodyPr/>
        <a:lstStyle/>
        <a:p>
          <a:r>
            <a:rPr lang="cs-CZ" dirty="0" smtClean="0"/>
            <a:t>Tichý oceán</a:t>
          </a:r>
          <a:endParaRPr lang="cs-CZ" dirty="0"/>
        </a:p>
      </dgm:t>
    </dgm:pt>
    <dgm:pt modelId="{4C2C8FB4-F9F4-48F5-9DC5-DDE115CE6ED2}" type="parTrans" cxnId="{D1CD223D-8A53-4618-8E02-C579DD752B93}">
      <dgm:prSet/>
      <dgm:spPr/>
      <dgm:t>
        <a:bodyPr/>
        <a:lstStyle/>
        <a:p>
          <a:endParaRPr lang="cs-CZ"/>
        </a:p>
      </dgm:t>
    </dgm:pt>
    <dgm:pt modelId="{989E00CD-55B2-4EE0-8E59-AFA2657DDEE2}" type="sibTrans" cxnId="{D1CD223D-8A53-4618-8E02-C579DD752B93}">
      <dgm:prSet/>
      <dgm:spPr/>
      <dgm:t>
        <a:bodyPr/>
        <a:lstStyle/>
        <a:p>
          <a:endParaRPr lang="cs-CZ"/>
        </a:p>
      </dgm:t>
    </dgm:pt>
    <dgm:pt modelId="{5BD850BC-778F-40C9-8979-24A3107BEF30}">
      <dgm:prSet phldrT="[Text]"/>
      <dgm:spPr/>
      <dgm:t>
        <a:bodyPr/>
        <a:lstStyle/>
        <a:p>
          <a:r>
            <a:rPr lang="cs-CZ" dirty="0" smtClean="0"/>
            <a:t>Beringův průliv</a:t>
          </a:r>
          <a:endParaRPr lang="cs-CZ" dirty="0"/>
        </a:p>
      </dgm:t>
    </dgm:pt>
    <dgm:pt modelId="{9B338316-0E70-4289-8382-D758B67E3968}" type="parTrans" cxnId="{B2E6BF54-9CE5-459D-ABBB-268ABA869A5A}">
      <dgm:prSet/>
      <dgm:spPr/>
      <dgm:t>
        <a:bodyPr/>
        <a:lstStyle/>
        <a:p>
          <a:endParaRPr lang="cs-CZ"/>
        </a:p>
      </dgm:t>
    </dgm:pt>
    <dgm:pt modelId="{B076367B-1C6A-4358-ACF7-383D938B97FF}" type="sibTrans" cxnId="{B2E6BF54-9CE5-459D-ABBB-268ABA869A5A}">
      <dgm:prSet/>
      <dgm:spPr/>
      <dgm:t>
        <a:bodyPr/>
        <a:lstStyle/>
        <a:p>
          <a:endParaRPr lang="cs-CZ"/>
        </a:p>
      </dgm:t>
    </dgm:pt>
    <dgm:pt modelId="{E5D42D1E-007A-4B48-89A5-64C6A69E0AC1}">
      <dgm:prSet phldrT="[Text]"/>
      <dgm:spPr/>
      <dgm:t>
        <a:bodyPr/>
        <a:lstStyle/>
        <a:p>
          <a:r>
            <a:rPr lang="cs-CZ" dirty="0" smtClean="0"/>
            <a:t>Austrálií</a:t>
          </a:r>
          <a:endParaRPr lang="cs-CZ" dirty="0"/>
        </a:p>
      </dgm:t>
    </dgm:pt>
    <dgm:pt modelId="{440A57B7-36CC-4706-9CE1-D99357A3E2EF}" type="parTrans" cxnId="{8B10FABD-1174-44AE-A02B-2CBCBCD60650}">
      <dgm:prSet/>
      <dgm:spPr/>
      <dgm:t>
        <a:bodyPr/>
        <a:lstStyle/>
        <a:p>
          <a:endParaRPr lang="cs-CZ"/>
        </a:p>
      </dgm:t>
    </dgm:pt>
    <dgm:pt modelId="{D0233D68-D83D-4A23-9420-DE541372018D}" type="sibTrans" cxnId="{8B10FABD-1174-44AE-A02B-2CBCBCD60650}">
      <dgm:prSet/>
      <dgm:spPr/>
      <dgm:t>
        <a:bodyPr/>
        <a:lstStyle/>
        <a:p>
          <a:endParaRPr lang="cs-CZ"/>
        </a:p>
      </dgm:t>
    </dgm:pt>
    <dgm:pt modelId="{EA7A2905-4D91-42BF-A21F-0C2A72D56011}">
      <dgm:prSet phldrT="[Text]"/>
      <dgm:spPr/>
      <dgm:t>
        <a:bodyPr/>
        <a:lstStyle/>
        <a:p>
          <a:r>
            <a:rPr lang="cs-CZ" dirty="0" smtClean="0"/>
            <a:t>Tichý oceán </a:t>
          </a:r>
          <a:endParaRPr lang="cs-CZ" dirty="0"/>
        </a:p>
      </dgm:t>
    </dgm:pt>
    <dgm:pt modelId="{0E12AE58-E07F-44D5-91DC-7A4DF51DFC01}" type="parTrans" cxnId="{A29F5E87-D4EF-4E0E-8663-EC8460A4E4F5}">
      <dgm:prSet/>
      <dgm:spPr/>
      <dgm:t>
        <a:bodyPr/>
        <a:lstStyle/>
        <a:p>
          <a:endParaRPr lang="cs-CZ"/>
        </a:p>
      </dgm:t>
    </dgm:pt>
    <dgm:pt modelId="{9BCFD50D-A3DE-43B1-83D7-22BC8E639C55}" type="sibTrans" cxnId="{A29F5E87-D4EF-4E0E-8663-EC8460A4E4F5}">
      <dgm:prSet/>
      <dgm:spPr/>
      <dgm:t>
        <a:bodyPr/>
        <a:lstStyle/>
        <a:p>
          <a:endParaRPr lang="cs-CZ"/>
        </a:p>
      </dgm:t>
    </dgm:pt>
    <dgm:pt modelId="{2B06FEEF-97E7-400D-9F77-24B71C7E0109}">
      <dgm:prSet phldrT="[Text]"/>
      <dgm:spPr/>
      <dgm:t>
        <a:bodyPr/>
        <a:lstStyle/>
        <a:p>
          <a:r>
            <a:rPr lang="cs-CZ" dirty="0" err="1" smtClean="0"/>
            <a:t>Hlubokomoř</a:t>
          </a:r>
          <a:r>
            <a:rPr lang="cs-CZ" dirty="0" smtClean="0"/>
            <a:t>-</a:t>
          </a:r>
        </a:p>
        <a:p>
          <a:r>
            <a:rPr lang="cs-CZ" dirty="0" err="1" smtClean="0"/>
            <a:t>ské</a:t>
          </a:r>
          <a:r>
            <a:rPr lang="cs-CZ" dirty="0" smtClean="0"/>
            <a:t> příkopy</a:t>
          </a:r>
          <a:endParaRPr lang="cs-CZ" dirty="0"/>
        </a:p>
      </dgm:t>
    </dgm:pt>
    <dgm:pt modelId="{879E6191-5321-4305-B082-99483A364C0C}" type="parTrans" cxnId="{9B7972B9-6E5D-4EAC-855A-829CD61E6BC6}">
      <dgm:prSet/>
      <dgm:spPr/>
      <dgm:t>
        <a:bodyPr/>
        <a:lstStyle/>
        <a:p>
          <a:endParaRPr lang="cs-CZ"/>
        </a:p>
      </dgm:t>
    </dgm:pt>
    <dgm:pt modelId="{1B33EDCF-085A-4730-8D5D-4DF7B771DF30}" type="sibTrans" cxnId="{9B7972B9-6E5D-4EAC-855A-829CD61E6BC6}">
      <dgm:prSet/>
      <dgm:spPr/>
      <dgm:t>
        <a:bodyPr/>
        <a:lstStyle/>
        <a:p>
          <a:endParaRPr lang="cs-CZ"/>
        </a:p>
      </dgm:t>
    </dgm:pt>
    <dgm:pt modelId="{D3238C32-7F02-4906-861D-76D35670FDBC}" type="pres">
      <dgm:prSet presAssocID="{D4C1C729-018B-40B3-ACBF-B7D12DA170A1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E413437-622E-428E-BBF5-F4CB29D95397}" type="pres">
      <dgm:prSet presAssocID="{6AF54AE0-531E-4DAC-912C-5E49189C9D32}" presName="compNode" presStyleCnt="0"/>
      <dgm:spPr/>
    </dgm:pt>
    <dgm:pt modelId="{DDCAC94C-AFC4-4614-8639-B9BD4B40823F}" type="pres">
      <dgm:prSet presAssocID="{6AF54AE0-531E-4DAC-912C-5E49189C9D32}" presName="aNode" presStyleLbl="bgShp" presStyleIdx="0" presStyleCnt="3"/>
      <dgm:spPr/>
      <dgm:t>
        <a:bodyPr/>
        <a:lstStyle/>
        <a:p>
          <a:endParaRPr lang="cs-CZ"/>
        </a:p>
      </dgm:t>
    </dgm:pt>
    <dgm:pt modelId="{EB883CB9-D2DC-4579-9868-09DEF3DC9A84}" type="pres">
      <dgm:prSet presAssocID="{6AF54AE0-531E-4DAC-912C-5E49189C9D32}" presName="textNode" presStyleLbl="bgShp" presStyleIdx="0" presStyleCnt="3"/>
      <dgm:spPr/>
      <dgm:t>
        <a:bodyPr/>
        <a:lstStyle/>
        <a:p>
          <a:endParaRPr lang="cs-CZ"/>
        </a:p>
      </dgm:t>
    </dgm:pt>
    <dgm:pt modelId="{75ED666A-FBBD-4A02-919A-48FF80A281EC}" type="pres">
      <dgm:prSet presAssocID="{6AF54AE0-531E-4DAC-912C-5E49189C9D32}" presName="compChildNode" presStyleCnt="0"/>
      <dgm:spPr/>
    </dgm:pt>
    <dgm:pt modelId="{5B64CAFE-6238-472E-A055-B4B35C48DA83}" type="pres">
      <dgm:prSet presAssocID="{6AF54AE0-531E-4DAC-912C-5E49189C9D32}" presName="theInnerList" presStyleCnt="0"/>
      <dgm:spPr/>
    </dgm:pt>
    <dgm:pt modelId="{EEC98C75-C857-4A5A-BAA6-14A1169C82B4}" type="pres">
      <dgm:prSet presAssocID="{780E67A8-B9B9-4F49-A741-40B3A00C1695}" presName="child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87304A-2D02-4784-93D8-4D0AC8061D7E}" type="pres">
      <dgm:prSet presAssocID="{780E67A8-B9B9-4F49-A741-40B3A00C1695}" presName="aSpace2" presStyleCnt="0"/>
      <dgm:spPr/>
    </dgm:pt>
    <dgm:pt modelId="{2E8F7B23-CBAE-44B4-9901-9AEEF67B85DE}" type="pres">
      <dgm:prSet presAssocID="{EF853298-8C90-47A8-B1CD-49F612C87395}" presName="child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3C50EC-3C72-4B87-9657-7FBB99587E7B}" type="pres">
      <dgm:prSet presAssocID="{6AF54AE0-531E-4DAC-912C-5E49189C9D32}" presName="aSpace" presStyleCnt="0"/>
      <dgm:spPr/>
    </dgm:pt>
    <dgm:pt modelId="{0E70E186-48F8-4CB0-A794-046A538BC622}" type="pres">
      <dgm:prSet presAssocID="{F152F637-2BE5-4DA8-800A-E365D4C3248D}" presName="compNode" presStyleCnt="0"/>
      <dgm:spPr/>
    </dgm:pt>
    <dgm:pt modelId="{42CBF88B-EE9B-4B48-928A-38F93988B9C4}" type="pres">
      <dgm:prSet presAssocID="{F152F637-2BE5-4DA8-800A-E365D4C3248D}" presName="aNode" presStyleLbl="bgShp" presStyleIdx="1" presStyleCnt="3"/>
      <dgm:spPr/>
      <dgm:t>
        <a:bodyPr/>
        <a:lstStyle/>
        <a:p>
          <a:endParaRPr lang="cs-CZ"/>
        </a:p>
      </dgm:t>
    </dgm:pt>
    <dgm:pt modelId="{7ECD99CD-7A55-48F9-8DC5-DC8D47F75AE7}" type="pres">
      <dgm:prSet presAssocID="{F152F637-2BE5-4DA8-800A-E365D4C3248D}" presName="textNode" presStyleLbl="bgShp" presStyleIdx="1" presStyleCnt="3"/>
      <dgm:spPr/>
      <dgm:t>
        <a:bodyPr/>
        <a:lstStyle/>
        <a:p>
          <a:endParaRPr lang="cs-CZ"/>
        </a:p>
      </dgm:t>
    </dgm:pt>
    <dgm:pt modelId="{21FFB356-265A-4085-BECD-BCE50296B0F8}" type="pres">
      <dgm:prSet presAssocID="{F152F637-2BE5-4DA8-800A-E365D4C3248D}" presName="compChildNode" presStyleCnt="0"/>
      <dgm:spPr/>
    </dgm:pt>
    <dgm:pt modelId="{6854089A-F44E-4221-98E4-3D2EDE5E8244}" type="pres">
      <dgm:prSet presAssocID="{F152F637-2BE5-4DA8-800A-E365D4C3248D}" presName="theInnerList" presStyleCnt="0"/>
      <dgm:spPr/>
    </dgm:pt>
    <dgm:pt modelId="{BEAD3978-3313-47B2-9C66-8618F51C16D3}" type="pres">
      <dgm:prSet presAssocID="{06E84BBB-B4F7-442F-AC99-79BDB4A114AE}" presName="child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64F752-ACAB-4D5F-9367-527662933C26}" type="pres">
      <dgm:prSet presAssocID="{06E84BBB-B4F7-442F-AC99-79BDB4A114AE}" presName="aSpace2" presStyleCnt="0"/>
      <dgm:spPr/>
    </dgm:pt>
    <dgm:pt modelId="{06C28BFD-5B9D-4B17-B915-B8118D03A520}" type="pres">
      <dgm:prSet presAssocID="{5BD850BC-778F-40C9-8979-24A3107BEF30}" presName="child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B8764E-B9DA-411A-A1C5-1CB24BE7D11B}" type="pres">
      <dgm:prSet presAssocID="{F152F637-2BE5-4DA8-800A-E365D4C3248D}" presName="aSpace" presStyleCnt="0"/>
      <dgm:spPr/>
    </dgm:pt>
    <dgm:pt modelId="{6B9C8E67-063D-4585-82B5-E97573A3F4EA}" type="pres">
      <dgm:prSet presAssocID="{E5D42D1E-007A-4B48-89A5-64C6A69E0AC1}" presName="compNode" presStyleCnt="0"/>
      <dgm:spPr/>
    </dgm:pt>
    <dgm:pt modelId="{ED4D8026-2031-4C61-B436-274D3945E3BE}" type="pres">
      <dgm:prSet presAssocID="{E5D42D1E-007A-4B48-89A5-64C6A69E0AC1}" presName="aNode" presStyleLbl="bgShp" presStyleIdx="2" presStyleCnt="3"/>
      <dgm:spPr/>
      <dgm:t>
        <a:bodyPr/>
        <a:lstStyle/>
        <a:p>
          <a:endParaRPr lang="cs-CZ"/>
        </a:p>
      </dgm:t>
    </dgm:pt>
    <dgm:pt modelId="{4AD3F8BB-071B-4EA9-A943-A3A8DA4219DE}" type="pres">
      <dgm:prSet presAssocID="{E5D42D1E-007A-4B48-89A5-64C6A69E0AC1}" presName="textNode" presStyleLbl="bgShp" presStyleIdx="2" presStyleCnt="3"/>
      <dgm:spPr/>
      <dgm:t>
        <a:bodyPr/>
        <a:lstStyle/>
        <a:p>
          <a:endParaRPr lang="cs-CZ"/>
        </a:p>
      </dgm:t>
    </dgm:pt>
    <dgm:pt modelId="{9D827C8E-D0FD-4BF1-9A25-D4671328A2D3}" type="pres">
      <dgm:prSet presAssocID="{E5D42D1E-007A-4B48-89A5-64C6A69E0AC1}" presName="compChildNode" presStyleCnt="0"/>
      <dgm:spPr/>
    </dgm:pt>
    <dgm:pt modelId="{12FA7791-04E7-41D0-A6D1-43073750CCE3}" type="pres">
      <dgm:prSet presAssocID="{E5D42D1E-007A-4B48-89A5-64C6A69E0AC1}" presName="theInnerList" presStyleCnt="0"/>
      <dgm:spPr/>
    </dgm:pt>
    <dgm:pt modelId="{71FB58FB-D9A9-4B11-87AE-8420F85F3004}" type="pres">
      <dgm:prSet presAssocID="{EA7A2905-4D91-42BF-A21F-0C2A72D56011}" presName="child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612705-FD5C-424B-BD72-168A6DB4878E}" type="pres">
      <dgm:prSet presAssocID="{EA7A2905-4D91-42BF-A21F-0C2A72D56011}" presName="aSpace2" presStyleCnt="0"/>
      <dgm:spPr/>
    </dgm:pt>
    <dgm:pt modelId="{431E30D2-1DEF-4910-B329-1B8AC40FE79F}" type="pres">
      <dgm:prSet presAssocID="{2B06FEEF-97E7-400D-9F77-24B71C7E0109}" presName="child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00C949-C772-4252-8E06-AB5FC7479086}" type="presOf" srcId="{F152F637-2BE5-4DA8-800A-E365D4C3248D}" destId="{7ECD99CD-7A55-48F9-8DC5-DC8D47F75AE7}" srcOrd="1" destOrd="0" presId="urn:microsoft.com/office/officeart/2005/8/layout/lProcess2"/>
    <dgm:cxn modelId="{BCC3D62F-AFE2-47A4-8C82-698A8B6A24FF}" type="presOf" srcId="{E5D42D1E-007A-4B48-89A5-64C6A69E0AC1}" destId="{ED4D8026-2031-4C61-B436-274D3945E3BE}" srcOrd="0" destOrd="0" presId="urn:microsoft.com/office/officeart/2005/8/layout/lProcess2"/>
    <dgm:cxn modelId="{156A1A79-B6E9-41B2-9676-A5E64153875F}" srcId="{D4C1C729-018B-40B3-ACBF-B7D12DA170A1}" destId="{6AF54AE0-531E-4DAC-912C-5E49189C9D32}" srcOrd="0" destOrd="0" parTransId="{2F15E30B-48D6-4046-86BB-0A354A905484}" sibTransId="{1A75BB4D-F2BB-4B42-8CFC-73EE755A1233}"/>
    <dgm:cxn modelId="{9A87566B-5A1D-41B8-B3D1-0F840F5EF96E}" type="presOf" srcId="{F152F637-2BE5-4DA8-800A-E365D4C3248D}" destId="{42CBF88B-EE9B-4B48-928A-38F93988B9C4}" srcOrd="0" destOrd="0" presId="urn:microsoft.com/office/officeart/2005/8/layout/lProcess2"/>
    <dgm:cxn modelId="{7020118C-7DBA-4E89-A336-90648A0923E0}" type="presOf" srcId="{5BD850BC-778F-40C9-8979-24A3107BEF30}" destId="{06C28BFD-5B9D-4B17-B915-B8118D03A520}" srcOrd="0" destOrd="0" presId="urn:microsoft.com/office/officeart/2005/8/layout/lProcess2"/>
    <dgm:cxn modelId="{036BBCED-5806-4414-87B1-DB093FDED3D4}" srcId="{6AF54AE0-531E-4DAC-912C-5E49189C9D32}" destId="{EF853298-8C90-47A8-B1CD-49F612C87395}" srcOrd="1" destOrd="0" parTransId="{A2046137-56D3-4CE2-88D6-BE8913661B17}" sibTransId="{C877213B-EBC3-4804-8CEA-86B929A3BCE8}"/>
    <dgm:cxn modelId="{CEE4D868-B388-4FCB-BE88-A1162AE09DFD}" type="presOf" srcId="{2B06FEEF-97E7-400D-9F77-24B71C7E0109}" destId="{431E30D2-1DEF-4910-B329-1B8AC40FE79F}" srcOrd="0" destOrd="0" presId="urn:microsoft.com/office/officeart/2005/8/layout/lProcess2"/>
    <dgm:cxn modelId="{8EC25834-66C1-42C1-A98C-F8A98392CA64}" type="presOf" srcId="{6AF54AE0-531E-4DAC-912C-5E49189C9D32}" destId="{DDCAC94C-AFC4-4614-8639-B9BD4B40823F}" srcOrd="0" destOrd="0" presId="urn:microsoft.com/office/officeart/2005/8/layout/lProcess2"/>
    <dgm:cxn modelId="{324D207D-E024-4187-B2CC-5A86BBC9B50C}" type="presOf" srcId="{EA7A2905-4D91-42BF-A21F-0C2A72D56011}" destId="{71FB58FB-D9A9-4B11-87AE-8420F85F3004}" srcOrd="0" destOrd="0" presId="urn:microsoft.com/office/officeart/2005/8/layout/lProcess2"/>
    <dgm:cxn modelId="{8B10FABD-1174-44AE-A02B-2CBCBCD60650}" srcId="{D4C1C729-018B-40B3-ACBF-B7D12DA170A1}" destId="{E5D42D1E-007A-4B48-89A5-64C6A69E0AC1}" srcOrd="2" destOrd="0" parTransId="{440A57B7-36CC-4706-9CE1-D99357A3E2EF}" sibTransId="{D0233D68-D83D-4A23-9420-DE541372018D}"/>
    <dgm:cxn modelId="{9B7972B9-6E5D-4EAC-855A-829CD61E6BC6}" srcId="{E5D42D1E-007A-4B48-89A5-64C6A69E0AC1}" destId="{2B06FEEF-97E7-400D-9F77-24B71C7E0109}" srcOrd="1" destOrd="0" parTransId="{879E6191-5321-4305-B082-99483A364C0C}" sibTransId="{1B33EDCF-085A-4730-8D5D-4DF7B771DF30}"/>
    <dgm:cxn modelId="{AA80D131-1052-4019-A193-4FA38DA9D92C}" srcId="{D4C1C729-018B-40B3-ACBF-B7D12DA170A1}" destId="{F152F637-2BE5-4DA8-800A-E365D4C3248D}" srcOrd="1" destOrd="0" parTransId="{F91F226D-7495-405A-BBE1-18B5F12F361F}" sibTransId="{0F881BB9-1C78-4FC9-94DE-1ACE00100B4E}"/>
    <dgm:cxn modelId="{BF2A532D-E411-4FAE-B8E8-212EE1E917DB}" type="presOf" srcId="{D4C1C729-018B-40B3-ACBF-B7D12DA170A1}" destId="{D3238C32-7F02-4906-861D-76D35670FDBC}" srcOrd="0" destOrd="0" presId="urn:microsoft.com/office/officeart/2005/8/layout/lProcess2"/>
    <dgm:cxn modelId="{9C45EFBA-1ACA-4912-925F-A87AFA3E348C}" type="presOf" srcId="{06E84BBB-B4F7-442F-AC99-79BDB4A114AE}" destId="{BEAD3978-3313-47B2-9C66-8618F51C16D3}" srcOrd="0" destOrd="0" presId="urn:microsoft.com/office/officeart/2005/8/layout/lProcess2"/>
    <dgm:cxn modelId="{6291F792-1438-4518-A823-DFB4665E6274}" type="presOf" srcId="{780E67A8-B9B9-4F49-A741-40B3A00C1695}" destId="{EEC98C75-C857-4A5A-BAA6-14A1169C82B4}" srcOrd="0" destOrd="0" presId="urn:microsoft.com/office/officeart/2005/8/layout/lProcess2"/>
    <dgm:cxn modelId="{D1CD223D-8A53-4618-8E02-C579DD752B93}" srcId="{F152F637-2BE5-4DA8-800A-E365D4C3248D}" destId="{06E84BBB-B4F7-442F-AC99-79BDB4A114AE}" srcOrd="0" destOrd="0" parTransId="{4C2C8FB4-F9F4-48F5-9DC5-DDE115CE6ED2}" sibTransId="{989E00CD-55B2-4EE0-8E59-AFA2657DDEE2}"/>
    <dgm:cxn modelId="{30EE7F77-EA0D-465C-9C6C-8A3073D89933}" type="presOf" srcId="{6AF54AE0-531E-4DAC-912C-5E49189C9D32}" destId="{EB883CB9-D2DC-4579-9868-09DEF3DC9A84}" srcOrd="1" destOrd="0" presId="urn:microsoft.com/office/officeart/2005/8/layout/lProcess2"/>
    <dgm:cxn modelId="{A29F5E87-D4EF-4E0E-8663-EC8460A4E4F5}" srcId="{E5D42D1E-007A-4B48-89A5-64C6A69E0AC1}" destId="{EA7A2905-4D91-42BF-A21F-0C2A72D56011}" srcOrd="0" destOrd="0" parTransId="{0E12AE58-E07F-44D5-91DC-7A4DF51DFC01}" sibTransId="{9BCFD50D-A3DE-43B1-83D7-22BC8E639C55}"/>
    <dgm:cxn modelId="{45F50745-F17C-44C7-A13A-16BD7769F590}" type="presOf" srcId="{E5D42D1E-007A-4B48-89A5-64C6A69E0AC1}" destId="{4AD3F8BB-071B-4EA9-A943-A3A8DA4219DE}" srcOrd="1" destOrd="0" presId="urn:microsoft.com/office/officeart/2005/8/layout/lProcess2"/>
    <dgm:cxn modelId="{CD27D8D6-ACB1-4743-B011-CD34A452ED1E}" type="presOf" srcId="{EF853298-8C90-47A8-B1CD-49F612C87395}" destId="{2E8F7B23-CBAE-44B4-9901-9AEEF67B85DE}" srcOrd="0" destOrd="0" presId="urn:microsoft.com/office/officeart/2005/8/layout/lProcess2"/>
    <dgm:cxn modelId="{94D9AC79-363A-40ED-9646-60BFDEF19789}" srcId="{6AF54AE0-531E-4DAC-912C-5E49189C9D32}" destId="{780E67A8-B9B9-4F49-A741-40B3A00C1695}" srcOrd="0" destOrd="0" parTransId="{85B67061-FB10-407F-827F-B2AEF33B5E74}" sibTransId="{B0AC42B2-EE35-4893-9A2D-7891EDE5BA0E}"/>
    <dgm:cxn modelId="{B2E6BF54-9CE5-459D-ABBB-268ABA869A5A}" srcId="{F152F637-2BE5-4DA8-800A-E365D4C3248D}" destId="{5BD850BC-778F-40C9-8979-24A3107BEF30}" srcOrd="1" destOrd="0" parTransId="{9B338316-0E70-4289-8382-D758B67E3968}" sibTransId="{B076367B-1C6A-4358-ACF7-383D938B97FF}"/>
    <dgm:cxn modelId="{41BBCEA3-478F-40B1-AB39-DC622F8AAA5E}" type="presParOf" srcId="{D3238C32-7F02-4906-861D-76D35670FDBC}" destId="{FE413437-622E-428E-BBF5-F4CB29D95397}" srcOrd="0" destOrd="0" presId="urn:microsoft.com/office/officeart/2005/8/layout/lProcess2"/>
    <dgm:cxn modelId="{FA5CDA43-D24C-4E13-9F3D-802B0B55E133}" type="presParOf" srcId="{FE413437-622E-428E-BBF5-F4CB29D95397}" destId="{DDCAC94C-AFC4-4614-8639-B9BD4B40823F}" srcOrd="0" destOrd="0" presId="urn:microsoft.com/office/officeart/2005/8/layout/lProcess2"/>
    <dgm:cxn modelId="{14B0C3C4-9C69-4AA2-9223-BBE6D2971FA6}" type="presParOf" srcId="{FE413437-622E-428E-BBF5-F4CB29D95397}" destId="{EB883CB9-D2DC-4579-9868-09DEF3DC9A84}" srcOrd="1" destOrd="0" presId="urn:microsoft.com/office/officeart/2005/8/layout/lProcess2"/>
    <dgm:cxn modelId="{F6E9FFDB-E006-4AC2-BF6C-AE5FA9A3C9FB}" type="presParOf" srcId="{FE413437-622E-428E-BBF5-F4CB29D95397}" destId="{75ED666A-FBBD-4A02-919A-48FF80A281EC}" srcOrd="2" destOrd="0" presId="urn:microsoft.com/office/officeart/2005/8/layout/lProcess2"/>
    <dgm:cxn modelId="{0C04BA43-3739-4DB8-9AEB-75D4733BEE8C}" type="presParOf" srcId="{75ED666A-FBBD-4A02-919A-48FF80A281EC}" destId="{5B64CAFE-6238-472E-A055-B4B35C48DA83}" srcOrd="0" destOrd="0" presId="urn:microsoft.com/office/officeart/2005/8/layout/lProcess2"/>
    <dgm:cxn modelId="{C473E06D-6699-4449-9F2F-E0C3EAD50402}" type="presParOf" srcId="{5B64CAFE-6238-472E-A055-B4B35C48DA83}" destId="{EEC98C75-C857-4A5A-BAA6-14A1169C82B4}" srcOrd="0" destOrd="0" presId="urn:microsoft.com/office/officeart/2005/8/layout/lProcess2"/>
    <dgm:cxn modelId="{6B9545B9-94E7-4E8E-A789-7C6CF64FA10C}" type="presParOf" srcId="{5B64CAFE-6238-472E-A055-B4B35C48DA83}" destId="{E887304A-2D02-4784-93D8-4D0AC8061D7E}" srcOrd="1" destOrd="0" presId="urn:microsoft.com/office/officeart/2005/8/layout/lProcess2"/>
    <dgm:cxn modelId="{C9CC97D9-3491-4457-989E-EDB16B932D0B}" type="presParOf" srcId="{5B64CAFE-6238-472E-A055-B4B35C48DA83}" destId="{2E8F7B23-CBAE-44B4-9901-9AEEF67B85DE}" srcOrd="2" destOrd="0" presId="urn:microsoft.com/office/officeart/2005/8/layout/lProcess2"/>
    <dgm:cxn modelId="{0613B7F5-A403-4C63-B368-8657A5CBB0FA}" type="presParOf" srcId="{D3238C32-7F02-4906-861D-76D35670FDBC}" destId="{E93C50EC-3C72-4B87-9657-7FBB99587E7B}" srcOrd="1" destOrd="0" presId="urn:microsoft.com/office/officeart/2005/8/layout/lProcess2"/>
    <dgm:cxn modelId="{9DFC9B8C-01F7-40A0-96E9-FC7D16FC310B}" type="presParOf" srcId="{D3238C32-7F02-4906-861D-76D35670FDBC}" destId="{0E70E186-48F8-4CB0-A794-046A538BC622}" srcOrd="2" destOrd="0" presId="urn:microsoft.com/office/officeart/2005/8/layout/lProcess2"/>
    <dgm:cxn modelId="{9F0B8260-B42D-4BA7-9B6E-BB8B12872A3D}" type="presParOf" srcId="{0E70E186-48F8-4CB0-A794-046A538BC622}" destId="{42CBF88B-EE9B-4B48-928A-38F93988B9C4}" srcOrd="0" destOrd="0" presId="urn:microsoft.com/office/officeart/2005/8/layout/lProcess2"/>
    <dgm:cxn modelId="{520F0D12-2F4B-4FB1-B6EE-2909A9E9DDCA}" type="presParOf" srcId="{0E70E186-48F8-4CB0-A794-046A538BC622}" destId="{7ECD99CD-7A55-48F9-8DC5-DC8D47F75AE7}" srcOrd="1" destOrd="0" presId="urn:microsoft.com/office/officeart/2005/8/layout/lProcess2"/>
    <dgm:cxn modelId="{5A502F6D-9B20-45E8-BE4C-38D9AE7301A4}" type="presParOf" srcId="{0E70E186-48F8-4CB0-A794-046A538BC622}" destId="{21FFB356-265A-4085-BECD-BCE50296B0F8}" srcOrd="2" destOrd="0" presId="urn:microsoft.com/office/officeart/2005/8/layout/lProcess2"/>
    <dgm:cxn modelId="{7798D3D5-503A-41B5-84A4-98345422C149}" type="presParOf" srcId="{21FFB356-265A-4085-BECD-BCE50296B0F8}" destId="{6854089A-F44E-4221-98E4-3D2EDE5E8244}" srcOrd="0" destOrd="0" presId="urn:microsoft.com/office/officeart/2005/8/layout/lProcess2"/>
    <dgm:cxn modelId="{49CC1AF2-9760-4A5F-902E-EA4D54A6A17A}" type="presParOf" srcId="{6854089A-F44E-4221-98E4-3D2EDE5E8244}" destId="{BEAD3978-3313-47B2-9C66-8618F51C16D3}" srcOrd="0" destOrd="0" presId="urn:microsoft.com/office/officeart/2005/8/layout/lProcess2"/>
    <dgm:cxn modelId="{9DC79D08-5686-48A9-B786-2A4C25926E0D}" type="presParOf" srcId="{6854089A-F44E-4221-98E4-3D2EDE5E8244}" destId="{0964F752-ACAB-4D5F-9367-527662933C26}" srcOrd="1" destOrd="0" presId="urn:microsoft.com/office/officeart/2005/8/layout/lProcess2"/>
    <dgm:cxn modelId="{5549B313-8B9B-453D-98C2-3754334A9B3D}" type="presParOf" srcId="{6854089A-F44E-4221-98E4-3D2EDE5E8244}" destId="{06C28BFD-5B9D-4B17-B915-B8118D03A520}" srcOrd="2" destOrd="0" presId="urn:microsoft.com/office/officeart/2005/8/layout/lProcess2"/>
    <dgm:cxn modelId="{49CEC69C-95FB-46A4-A25E-5FDCE716922F}" type="presParOf" srcId="{D3238C32-7F02-4906-861D-76D35670FDBC}" destId="{45B8764E-B9DA-411A-A1C5-1CB24BE7D11B}" srcOrd="3" destOrd="0" presId="urn:microsoft.com/office/officeart/2005/8/layout/lProcess2"/>
    <dgm:cxn modelId="{46AF0CF3-9C1B-4680-B8AE-C8AF3DF1E899}" type="presParOf" srcId="{D3238C32-7F02-4906-861D-76D35670FDBC}" destId="{6B9C8E67-063D-4585-82B5-E97573A3F4EA}" srcOrd="4" destOrd="0" presId="urn:microsoft.com/office/officeart/2005/8/layout/lProcess2"/>
    <dgm:cxn modelId="{D002CC89-7860-4076-AD18-FA6384A7F0D6}" type="presParOf" srcId="{6B9C8E67-063D-4585-82B5-E97573A3F4EA}" destId="{ED4D8026-2031-4C61-B436-274D3945E3BE}" srcOrd="0" destOrd="0" presId="urn:microsoft.com/office/officeart/2005/8/layout/lProcess2"/>
    <dgm:cxn modelId="{019E3D7C-E71F-4310-A249-2C9DA5499D3D}" type="presParOf" srcId="{6B9C8E67-063D-4585-82B5-E97573A3F4EA}" destId="{4AD3F8BB-071B-4EA9-A943-A3A8DA4219DE}" srcOrd="1" destOrd="0" presId="urn:microsoft.com/office/officeart/2005/8/layout/lProcess2"/>
    <dgm:cxn modelId="{36C234DD-C99B-49C7-8BCA-343F78006D02}" type="presParOf" srcId="{6B9C8E67-063D-4585-82B5-E97573A3F4EA}" destId="{9D827C8E-D0FD-4BF1-9A25-D4671328A2D3}" srcOrd="2" destOrd="0" presId="urn:microsoft.com/office/officeart/2005/8/layout/lProcess2"/>
    <dgm:cxn modelId="{22EC5BAD-0437-4D0D-8BC1-E42A5640A4C4}" type="presParOf" srcId="{9D827C8E-D0FD-4BF1-9A25-D4671328A2D3}" destId="{12FA7791-04E7-41D0-A6D1-43073750CCE3}" srcOrd="0" destOrd="0" presId="urn:microsoft.com/office/officeart/2005/8/layout/lProcess2"/>
    <dgm:cxn modelId="{8F80C4B0-87D8-4127-97FC-B234CA919846}" type="presParOf" srcId="{12FA7791-04E7-41D0-A6D1-43073750CCE3}" destId="{71FB58FB-D9A9-4B11-87AE-8420F85F3004}" srcOrd="0" destOrd="0" presId="urn:microsoft.com/office/officeart/2005/8/layout/lProcess2"/>
    <dgm:cxn modelId="{E8B2DCD5-C8DD-4793-9FC8-E7E1238D9722}" type="presParOf" srcId="{12FA7791-04E7-41D0-A6D1-43073750CCE3}" destId="{94612705-FD5C-424B-BD72-168A6DB4878E}" srcOrd="1" destOrd="0" presId="urn:microsoft.com/office/officeart/2005/8/layout/lProcess2"/>
    <dgm:cxn modelId="{C0D8A115-C51E-4D6B-95AF-4CCB46846EAB}" type="presParOf" srcId="{12FA7791-04E7-41D0-A6D1-43073750CCE3}" destId="{431E30D2-1DEF-4910-B329-1B8AC40FE79F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94F7EFA-D34F-4BBC-BCD5-8230BC096358}" type="doc">
      <dgm:prSet loTypeId="urn:microsoft.com/office/officeart/2005/8/layout/bProcess4" loCatId="process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B3A2F96-4B17-48C4-821E-71F5D171A728}">
      <dgm:prSet phldrT="[Text]"/>
      <dgm:spPr/>
      <dgm:t>
        <a:bodyPr/>
        <a:lstStyle/>
        <a:p>
          <a:r>
            <a:rPr lang="cs-CZ" dirty="0" smtClean="0"/>
            <a:t>Malá</a:t>
          </a:r>
        </a:p>
        <a:p>
          <a:r>
            <a:rPr lang="cs-CZ" dirty="0" smtClean="0"/>
            <a:t>Asie</a:t>
          </a:r>
          <a:endParaRPr lang="cs-CZ" dirty="0"/>
        </a:p>
      </dgm:t>
    </dgm:pt>
    <dgm:pt modelId="{C4352A11-BDBA-447E-8C94-CCB80AA6023A}" type="parTrans" cxnId="{D27B984E-7E64-4192-8088-7E1F2C75A0EF}">
      <dgm:prSet/>
      <dgm:spPr/>
      <dgm:t>
        <a:bodyPr/>
        <a:lstStyle/>
        <a:p>
          <a:endParaRPr lang="cs-CZ"/>
        </a:p>
      </dgm:t>
    </dgm:pt>
    <dgm:pt modelId="{1D254D10-5813-425E-8F23-E4E74644C964}" type="sibTrans" cxnId="{D27B984E-7E64-4192-8088-7E1F2C75A0EF}">
      <dgm:prSet/>
      <dgm:spPr/>
      <dgm:t>
        <a:bodyPr/>
        <a:lstStyle/>
        <a:p>
          <a:endParaRPr lang="cs-CZ"/>
        </a:p>
      </dgm:t>
    </dgm:pt>
    <dgm:pt modelId="{7D190FC1-0C6D-47FE-9FE3-CEA6573A842F}">
      <dgm:prSet phldrT="[Text]"/>
      <dgm:spPr/>
      <dgm:t>
        <a:bodyPr/>
        <a:lstStyle/>
        <a:p>
          <a:r>
            <a:rPr lang="cs-CZ" dirty="0" smtClean="0"/>
            <a:t>Arabský</a:t>
          </a:r>
          <a:endParaRPr lang="cs-CZ" dirty="0"/>
        </a:p>
      </dgm:t>
    </dgm:pt>
    <dgm:pt modelId="{33C43115-0A30-4D24-887C-B71D354DB671}" type="parTrans" cxnId="{9C45035B-30E8-41B9-8230-A1401F25EA9E}">
      <dgm:prSet/>
      <dgm:spPr/>
      <dgm:t>
        <a:bodyPr/>
        <a:lstStyle/>
        <a:p>
          <a:endParaRPr lang="cs-CZ"/>
        </a:p>
      </dgm:t>
    </dgm:pt>
    <dgm:pt modelId="{F02297AC-E0E6-48BC-B618-E6EBB72886AD}" type="sibTrans" cxnId="{9C45035B-30E8-41B9-8230-A1401F25EA9E}">
      <dgm:prSet/>
      <dgm:spPr/>
      <dgm:t>
        <a:bodyPr/>
        <a:lstStyle/>
        <a:p>
          <a:endParaRPr lang="cs-CZ"/>
        </a:p>
      </dgm:t>
    </dgm:pt>
    <dgm:pt modelId="{BDC95031-3E8E-4B0A-808B-DA116EB2D634}">
      <dgm:prSet phldrT="[Text]"/>
      <dgm:spPr/>
      <dgm:t>
        <a:bodyPr/>
        <a:lstStyle/>
        <a:p>
          <a:r>
            <a:rPr lang="cs-CZ" dirty="0" smtClean="0"/>
            <a:t>Přední</a:t>
          </a:r>
        </a:p>
        <a:p>
          <a:r>
            <a:rPr lang="cs-CZ" dirty="0" smtClean="0"/>
            <a:t>Indie</a:t>
          </a:r>
          <a:endParaRPr lang="cs-CZ" dirty="0"/>
        </a:p>
      </dgm:t>
    </dgm:pt>
    <dgm:pt modelId="{5A46BE3B-0BB2-4E3E-97D4-E292EB223C8C}" type="parTrans" cxnId="{E0294FEE-21DC-4078-8316-DB0AE0770FBC}">
      <dgm:prSet/>
      <dgm:spPr/>
      <dgm:t>
        <a:bodyPr/>
        <a:lstStyle/>
        <a:p>
          <a:endParaRPr lang="cs-CZ"/>
        </a:p>
      </dgm:t>
    </dgm:pt>
    <dgm:pt modelId="{D1FB86BF-44D9-46E1-B604-3C83966D1689}" type="sibTrans" cxnId="{E0294FEE-21DC-4078-8316-DB0AE0770FBC}">
      <dgm:prSet/>
      <dgm:spPr/>
      <dgm:t>
        <a:bodyPr/>
        <a:lstStyle/>
        <a:p>
          <a:endParaRPr lang="cs-CZ"/>
        </a:p>
      </dgm:t>
    </dgm:pt>
    <dgm:pt modelId="{69CCAC36-3520-47B0-9E87-C6C26D681630}">
      <dgm:prSet phldrT="[Text]"/>
      <dgm:spPr/>
      <dgm:t>
        <a:bodyPr/>
        <a:lstStyle/>
        <a:p>
          <a:r>
            <a:rPr lang="cs-CZ" dirty="0" smtClean="0"/>
            <a:t>Korejský</a:t>
          </a:r>
          <a:endParaRPr lang="cs-CZ" dirty="0"/>
        </a:p>
      </dgm:t>
    </dgm:pt>
    <dgm:pt modelId="{BBA46ECA-FE4F-41F8-99EF-E951D68B065B}" type="parTrans" cxnId="{3ECC8C50-D774-4524-A822-BDB9BC6DF525}">
      <dgm:prSet/>
      <dgm:spPr/>
      <dgm:t>
        <a:bodyPr/>
        <a:lstStyle/>
        <a:p>
          <a:endParaRPr lang="cs-CZ"/>
        </a:p>
      </dgm:t>
    </dgm:pt>
    <dgm:pt modelId="{C54FAE79-E50E-4506-9B38-ADE3E07FF66E}" type="sibTrans" cxnId="{3ECC8C50-D774-4524-A822-BDB9BC6DF525}">
      <dgm:prSet/>
      <dgm:spPr/>
      <dgm:t>
        <a:bodyPr/>
        <a:lstStyle/>
        <a:p>
          <a:endParaRPr lang="cs-CZ"/>
        </a:p>
      </dgm:t>
    </dgm:pt>
    <dgm:pt modelId="{FE0A193D-CFC5-4EA0-B77C-2F5325372D25}">
      <dgm:prSet phldrT="[Text]"/>
      <dgm:spPr/>
      <dgm:t>
        <a:bodyPr/>
        <a:lstStyle/>
        <a:p>
          <a:r>
            <a:rPr lang="cs-CZ" dirty="0" smtClean="0"/>
            <a:t>Malajský</a:t>
          </a:r>
          <a:endParaRPr lang="cs-CZ" dirty="0"/>
        </a:p>
      </dgm:t>
    </dgm:pt>
    <dgm:pt modelId="{0D96ABF2-AF89-40BE-B9BF-094AF574686B}" type="parTrans" cxnId="{34193415-18D8-4F3E-8691-4D825C0835C6}">
      <dgm:prSet/>
      <dgm:spPr/>
      <dgm:t>
        <a:bodyPr/>
        <a:lstStyle/>
        <a:p>
          <a:endParaRPr lang="cs-CZ"/>
        </a:p>
      </dgm:t>
    </dgm:pt>
    <dgm:pt modelId="{2180DDD4-9F9D-4BFE-A57D-D3DD4F2BEF75}" type="sibTrans" cxnId="{34193415-18D8-4F3E-8691-4D825C0835C6}">
      <dgm:prSet/>
      <dgm:spPr/>
      <dgm:t>
        <a:bodyPr/>
        <a:lstStyle/>
        <a:p>
          <a:endParaRPr lang="cs-CZ"/>
        </a:p>
      </dgm:t>
    </dgm:pt>
    <dgm:pt modelId="{DA053B11-AEEE-459F-9967-5FD113FBA3E9}">
      <dgm:prSet phldrT="[Text]"/>
      <dgm:spPr/>
      <dgm:t>
        <a:bodyPr/>
        <a:lstStyle/>
        <a:p>
          <a:r>
            <a:rPr lang="cs-CZ" dirty="0" smtClean="0"/>
            <a:t>Zadní</a:t>
          </a:r>
        </a:p>
        <a:p>
          <a:r>
            <a:rPr lang="cs-CZ" dirty="0" smtClean="0"/>
            <a:t>Indie</a:t>
          </a:r>
          <a:endParaRPr lang="cs-CZ" dirty="0"/>
        </a:p>
      </dgm:t>
    </dgm:pt>
    <dgm:pt modelId="{BF11E917-1927-422E-9E03-7F4523EFB546}" type="parTrans" cxnId="{A0BDBC9B-C5A6-4D51-BC8E-2B276A8A2DDB}">
      <dgm:prSet/>
      <dgm:spPr/>
      <dgm:t>
        <a:bodyPr/>
        <a:lstStyle/>
        <a:p>
          <a:endParaRPr lang="cs-CZ"/>
        </a:p>
      </dgm:t>
    </dgm:pt>
    <dgm:pt modelId="{4F4C9B28-9572-4808-BAAC-9AD33A0E0F1B}" type="sibTrans" cxnId="{A0BDBC9B-C5A6-4D51-BC8E-2B276A8A2DDB}">
      <dgm:prSet/>
      <dgm:spPr/>
      <dgm:t>
        <a:bodyPr/>
        <a:lstStyle/>
        <a:p>
          <a:endParaRPr lang="cs-CZ"/>
        </a:p>
      </dgm:t>
    </dgm:pt>
    <dgm:pt modelId="{9CC3CAE4-EB64-4771-B198-49FE3480A1FA}">
      <dgm:prSet phldrT="[Text]"/>
      <dgm:spPr/>
      <dgm:t>
        <a:bodyPr/>
        <a:lstStyle/>
        <a:p>
          <a:r>
            <a:rPr lang="cs-CZ" dirty="0" smtClean="0"/>
            <a:t>Kamčatka</a:t>
          </a:r>
          <a:endParaRPr lang="cs-CZ" dirty="0"/>
        </a:p>
      </dgm:t>
    </dgm:pt>
    <dgm:pt modelId="{1BA9611C-6FD3-446B-96DD-E3365D9CBC42}" type="parTrans" cxnId="{2991EDC1-64AF-4694-9167-919B66C20377}">
      <dgm:prSet/>
      <dgm:spPr/>
      <dgm:t>
        <a:bodyPr/>
        <a:lstStyle/>
        <a:p>
          <a:endParaRPr lang="cs-CZ"/>
        </a:p>
      </dgm:t>
    </dgm:pt>
    <dgm:pt modelId="{8BD3E27A-1135-4DD2-AE61-36F2AEF55B10}" type="sibTrans" cxnId="{2991EDC1-64AF-4694-9167-919B66C20377}">
      <dgm:prSet/>
      <dgm:spPr/>
      <dgm:t>
        <a:bodyPr/>
        <a:lstStyle/>
        <a:p>
          <a:endParaRPr lang="cs-CZ"/>
        </a:p>
      </dgm:t>
    </dgm:pt>
    <dgm:pt modelId="{96EE125B-3EA8-4882-9904-DCC73F07D43B}">
      <dgm:prSet phldrT="[Text]"/>
      <dgm:spPr/>
      <dgm:t>
        <a:bodyPr/>
        <a:lstStyle/>
        <a:p>
          <a:r>
            <a:rPr lang="cs-CZ" dirty="0" smtClean="0"/>
            <a:t>Čukotský</a:t>
          </a:r>
          <a:endParaRPr lang="cs-CZ" dirty="0"/>
        </a:p>
      </dgm:t>
    </dgm:pt>
    <dgm:pt modelId="{350F68E4-6A49-4D4F-8F90-CDE89102E8CB}" type="parTrans" cxnId="{F742FE20-4204-4024-B75B-423BC90B3062}">
      <dgm:prSet/>
      <dgm:spPr/>
      <dgm:t>
        <a:bodyPr/>
        <a:lstStyle/>
        <a:p>
          <a:endParaRPr lang="cs-CZ"/>
        </a:p>
      </dgm:t>
    </dgm:pt>
    <dgm:pt modelId="{5E1D7851-6589-4D77-B35C-990D2C696B32}" type="sibTrans" cxnId="{F742FE20-4204-4024-B75B-423BC90B3062}">
      <dgm:prSet/>
      <dgm:spPr/>
      <dgm:t>
        <a:bodyPr/>
        <a:lstStyle/>
        <a:p>
          <a:endParaRPr lang="cs-CZ"/>
        </a:p>
      </dgm:t>
    </dgm:pt>
    <dgm:pt modelId="{6A7F73D3-587C-471E-B140-FAD1A18462BB}">
      <dgm:prSet phldrT="[Text]"/>
      <dgm:spPr/>
      <dgm:t>
        <a:bodyPr/>
        <a:lstStyle/>
        <a:p>
          <a:r>
            <a:rPr lang="cs-CZ" dirty="0" err="1" smtClean="0"/>
            <a:t>Tajmyr</a:t>
          </a:r>
          <a:endParaRPr lang="cs-CZ" dirty="0"/>
        </a:p>
      </dgm:t>
    </dgm:pt>
    <dgm:pt modelId="{FE04471A-7C33-4976-AD3A-58C73696E9BC}" type="parTrans" cxnId="{75CF0589-D873-4EE4-8CC3-E7B79980631A}">
      <dgm:prSet/>
      <dgm:spPr/>
      <dgm:t>
        <a:bodyPr/>
        <a:lstStyle/>
        <a:p>
          <a:endParaRPr lang="cs-CZ"/>
        </a:p>
      </dgm:t>
    </dgm:pt>
    <dgm:pt modelId="{95FDED6D-B158-4C27-8DEC-DF56812C76AF}" type="sibTrans" cxnId="{75CF0589-D873-4EE4-8CC3-E7B79980631A}">
      <dgm:prSet/>
      <dgm:spPr/>
      <dgm:t>
        <a:bodyPr/>
        <a:lstStyle/>
        <a:p>
          <a:endParaRPr lang="cs-CZ"/>
        </a:p>
      </dgm:t>
    </dgm:pt>
    <dgm:pt modelId="{E31417AE-D796-4F06-A8A8-C47ACBB0EA31}" type="pres">
      <dgm:prSet presAssocID="{B94F7EFA-D34F-4BBC-BCD5-8230BC096358}" presName="Name0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401472E-FBB3-4091-88E4-4C5F9C243238}" type="pres">
      <dgm:prSet presAssocID="{0B3A2F96-4B17-48C4-821E-71F5D171A728}" presName="compNode" presStyleCnt="0"/>
      <dgm:spPr/>
    </dgm:pt>
    <dgm:pt modelId="{D6C16D88-811A-41DD-A20A-DC65CAA713BE}" type="pres">
      <dgm:prSet presAssocID="{0B3A2F96-4B17-48C4-821E-71F5D171A728}" presName="dummyConnPt" presStyleCnt="0"/>
      <dgm:spPr/>
    </dgm:pt>
    <dgm:pt modelId="{D658F8BC-36C5-411E-89FF-039E748B84F5}" type="pres">
      <dgm:prSet presAssocID="{0B3A2F96-4B17-48C4-821E-71F5D171A728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839857-24FD-4565-B5F0-FB8E068181CA}" type="pres">
      <dgm:prSet presAssocID="{1D254D10-5813-425E-8F23-E4E74644C964}" presName="sibTrans" presStyleLbl="bgSibTrans2D1" presStyleIdx="0" presStyleCnt="8"/>
      <dgm:spPr/>
      <dgm:t>
        <a:bodyPr/>
        <a:lstStyle/>
        <a:p>
          <a:endParaRPr lang="cs-CZ"/>
        </a:p>
      </dgm:t>
    </dgm:pt>
    <dgm:pt modelId="{FC62005C-6A2B-4006-835F-4902001B53B1}" type="pres">
      <dgm:prSet presAssocID="{7D190FC1-0C6D-47FE-9FE3-CEA6573A842F}" presName="compNode" presStyleCnt="0"/>
      <dgm:spPr/>
    </dgm:pt>
    <dgm:pt modelId="{B7240D5B-9E1C-49D4-BFF4-BDF913362A72}" type="pres">
      <dgm:prSet presAssocID="{7D190FC1-0C6D-47FE-9FE3-CEA6573A842F}" presName="dummyConnPt" presStyleCnt="0"/>
      <dgm:spPr/>
    </dgm:pt>
    <dgm:pt modelId="{23B5CE2A-0C70-4968-8E80-20A0746920AB}" type="pres">
      <dgm:prSet presAssocID="{7D190FC1-0C6D-47FE-9FE3-CEA6573A842F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1D4F0E-16DA-4160-B97F-C0EE4F72BA84}" type="pres">
      <dgm:prSet presAssocID="{F02297AC-E0E6-48BC-B618-E6EBB72886AD}" presName="sibTrans" presStyleLbl="bgSibTrans2D1" presStyleIdx="1" presStyleCnt="8"/>
      <dgm:spPr/>
      <dgm:t>
        <a:bodyPr/>
        <a:lstStyle/>
        <a:p>
          <a:endParaRPr lang="cs-CZ"/>
        </a:p>
      </dgm:t>
    </dgm:pt>
    <dgm:pt modelId="{D6546A62-C702-4F98-99EF-F324ED29348D}" type="pres">
      <dgm:prSet presAssocID="{BDC95031-3E8E-4B0A-808B-DA116EB2D634}" presName="compNode" presStyleCnt="0"/>
      <dgm:spPr/>
    </dgm:pt>
    <dgm:pt modelId="{CAC1AEF6-2740-4666-8BD8-863230F28E60}" type="pres">
      <dgm:prSet presAssocID="{BDC95031-3E8E-4B0A-808B-DA116EB2D634}" presName="dummyConnPt" presStyleCnt="0"/>
      <dgm:spPr/>
    </dgm:pt>
    <dgm:pt modelId="{FE61170C-7980-4B0F-A259-610A361EEF55}" type="pres">
      <dgm:prSet presAssocID="{BDC95031-3E8E-4B0A-808B-DA116EB2D634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A5814C-F97A-4369-B929-E706155123C4}" type="pres">
      <dgm:prSet presAssocID="{D1FB86BF-44D9-46E1-B604-3C83966D1689}" presName="sibTrans" presStyleLbl="bgSibTrans2D1" presStyleIdx="2" presStyleCnt="8"/>
      <dgm:spPr/>
      <dgm:t>
        <a:bodyPr/>
        <a:lstStyle/>
        <a:p>
          <a:endParaRPr lang="cs-CZ"/>
        </a:p>
      </dgm:t>
    </dgm:pt>
    <dgm:pt modelId="{642255AD-E23D-4581-B972-6A23260B1F15}" type="pres">
      <dgm:prSet presAssocID="{69CCAC36-3520-47B0-9E87-C6C26D681630}" presName="compNode" presStyleCnt="0"/>
      <dgm:spPr/>
    </dgm:pt>
    <dgm:pt modelId="{BBA32E8F-483E-4560-B381-C2BE03B8C4AA}" type="pres">
      <dgm:prSet presAssocID="{69CCAC36-3520-47B0-9E87-C6C26D681630}" presName="dummyConnPt" presStyleCnt="0"/>
      <dgm:spPr/>
    </dgm:pt>
    <dgm:pt modelId="{9CB7AAE0-5D00-4695-B1C6-050870BF25B7}" type="pres">
      <dgm:prSet presAssocID="{69CCAC36-3520-47B0-9E87-C6C26D681630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4223CE-1CF0-4AB3-B700-995D98B0D3DE}" type="pres">
      <dgm:prSet presAssocID="{C54FAE79-E50E-4506-9B38-ADE3E07FF66E}" presName="sibTrans" presStyleLbl="bgSibTrans2D1" presStyleIdx="3" presStyleCnt="8"/>
      <dgm:spPr/>
      <dgm:t>
        <a:bodyPr/>
        <a:lstStyle/>
        <a:p>
          <a:endParaRPr lang="cs-CZ"/>
        </a:p>
      </dgm:t>
    </dgm:pt>
    <dgm:pt modelId="{EAE4CD07-3D91-4444-8C96-7F3303235AE5}" type="pres">
      <dgm:prSet presAssocID="{FE0A193D-CFC5-4EA0-B77C-2F5325372D25}" presName="compNode" presStyleCnt="0"/>
      <dgm:spPr/>
    </dgm:pt>
    <dgm:pt modelId="{AF6B87B3-F21B-45D0-A0AC-7FAF75CC888D}" type="pres">
      <dgm:prSet presAssocID="{FE0A193D-CFC5-4EA0-B77C-2F5325372D25}" presName="dummyConnPt" presStyleCnt="0"/>
      <dgm:spPr/>
    </dgm:pt>
    <dgm:pt modelId="{B041E6EA-0F41-45A3-A205-D80B9D20A476}" type="pres">
      <dgm:prSet presAssocID="{FE0A193D-CFC5-4EA0-B77C-2F5325372D25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FE84C9-88C9-4C6C-9563-46834CDCFE61}" type="pres">
      <dgm:prSet presAssocID="{2180DDD4-9F9D-4BFE-A57D-D3DD4F2BEF75}" presName="sibTrans" presStyleLbl="bgSibTrans2D1" presStyleIdx="4" presStyleCnt="8"/>
      <dgm:spPr/>
      <dgm:t>
        <a:bodyPr/>
        <a:lstStyle/>
        <a:p>
          <a:endParaRPr lang="cs-CZ"/>
        </a:p>
      </dgm:t>
    </dgm:pt>
    <dgm:pt modelId="{4AD86EAD-95AE-4AC8-8FDB-7BBF7ABD2684}" type="pres">
      <dgm:prSet presAssocID="{DA053B11-AEEE-459F-9967-5FD113FBA3E9}" presName="compNode" presStyleCnt="0"/>
      <dgm:spPr/>
    </dgm:pt>
    <dgm:pt modelId="{3695C261-F249-4611-B214-C639D42D964E}" type="pres">
      <dgm:prSet presAssocID="{DA053B11-AEEE-459F-9967-5FD113FBA3E9}" presName="dummyConnPt" presStyleCnt="0"/>
      <dgm:spPr/>
    </dgm:pt>
    <dgm:pt modelId="{E8ECCEE9-32A5-43BF-9F85-24BA085C7CD9}" type="pres">
      <dgm:prSet presAssocID="{DA053B11-AEEE-459F-9967-5FD113FBA3E9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39AD0D-CF9B-4818-A1D8-294C815DB57B}" type="pres">
      <dgm:prSet presAssocID="{4F4C9B28-9572-4808-BAAC-9AD33A0E0F1B}" presName="sibTrans" presStyleLbl="bgSibTrans2D1" presStyleIdx="5" presStyleCnt="8"/>
      <dgm:spPr/>
      <dgm:t>
        <a:bodyPr/>
        <a:lstStyle/>
        <a:p>
          <a:endParaRPr lang="cs-CZ"/>
        </a:p>
      </dgm:t>
    </dgm:pt>
    <dgm:pt modelId="{9AA4D4D7-B237-4800-BE6D-248EACF07DCA}" type="pres">
      <dgm:prSet presAssocID="{9CC3CAE4-EB64-4771-B198-49FE3480A1FA}" presName="compNode" presStyleCnt="0"/>
      <dgm:spPr/>
    </dgm:pt>
    <dgm:pt modelId="{6359723C-4E0D-495B-9BB7-C269784B1579}" type="pres">
      <dgm:prSet presAssocID="{9CC3CAE4-EB64-4771-B198-49FE3480A1FA}" presName="dummyConnPt" presStyleCnt="0"/>
      <dgm:spPr/>
    </dgm:pt>
    <dgm:pt modelId="{D4B70241-6208-4561-992A-C82D021373AB}" type="pres">
      <dgm:prSet presAssocID="{9CC3CAE4-EB64-4771-B198-49FE3480A1FA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E01CDA-1643-4884-8AA6-B7C6B6B41EEA}" type="pres">
      <dgm:prSet presAssocID="{8BD3E27A-1135-4DD2-AE61-36F2AEF55B10}" presName="sibTrans" presStyleLbl="bgSibTrans2D1" presStyleIdx="6" presStyleCnt="8"/>
      <dgm:spPr/>
      <dgm:t>
        <a:bodyPr/>
        <a:lstStyle/>
        <a:p>
          <a:endParaRPr lang="cs-CZ"/>
        </a:p>
      </dgm:t>
    </dgm:pt>
    <dgm:pt modelId="{5D2FC371-6F7B-4130-9D58-1AB544D1A51E}" type="pres">
      <dgm:prSet presAssocID="{96EE125B-3EA8-4882-9904-DCC73F07D43B}" presName="compNode" presStyleCnt="0"/>
      <dgm:spPr/>
    </dgm:pt>
    <dgm:pt modelId="{900BB9DC-0E5B-4A9D-B00D-A2814E84E0E3}" type="pres">
      <dgm:prSet presAssocID="{96EE125B-3EA8-4882-9904-DCC73F07D43B}" presName="dummyConnPt" presStyleCnt="0"/>
      <dgm:spPr/>
    </dgm:pt>
    <dgm:pt modelId="{8C85AF28-0C9D-4053-B524-E01FF30C9D3A}" type="pres">
      <dgm:prSet presAssocID="{96EE125B-3EA8-4882-9904-DCC73F07D43B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916D3B-E2B6-4E2B-AB5E-86FCD2932ED7}" type="pres">
      <dgm:prSet presAssocID="{5E1D7851-6589-4D77-B35C-990D2C696B32}" presName="sibTrans" presStyleLbl="bgSibTrans2D1" presStyleIdx="7" presStyleCnt="8"/>
      <dgm:spPr/>
      <dgm:t>
        <a:bodyPr/>
        <a:lstStyle/>
        <a:p>
          <a:endParaRPr lang="cs-CZ"/>
        </a:p>
      </dgm:t>
    </dgm:pt>
    <dgm:pt modelId="{A837F51C-86F8-471C-9C5A-AE9106D7CCDC}" type="pres">
      <dgm:prSet presAssocID="{6A7F73D3-587C-471E-B140-FAD1A18462BB}" presName="compNode" presStyleCnt="0"/>
      <dgm:spPr/>
    </dgm:pt>
    <dgm:pt modelId="{2E13F28E-734E-4729-AC4A-4FC3B51CE21A}" type="pres">
      <dgm:prSet presAssocID="{6A7F73D3-587C-471E-B140-FAD1A18462BB}" presName="dummyConnPt" presStyleCnt="0"/>
      <dgm:spPr/>
    </dgm:pt>
    <dgm:pt modelId="{F17BDF93-1D8E-46D1-ADCC-AD232CF84E7D}" type="pres">
      <dgm:prSet presAssocID="{6A7F73D3-587C-471E-B140-FAD1A18462BB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0E43EDB-8981-4C97-9D09-5B224107C8EC}" type="presOf" srcId="{C54FAE79-E50E-4506-9B38-ADE3E07FF66E}" destId="{314223CE-1CF0-4AB3-B700-995D98B0D3DE}" srcOrd="0" destOrd="0" presId="urn:microsoft.com/office/officeart/2005/8/layout/bProcess4"/>
    <dgm:cxn modelId="{B9D5F456-2369-4B98-9BF5-5F4F53CEDB0A}" type="presOf" srcId="{B94F7EFA-D34F-4BBC-BCD5-8230BC096358}" destId="{E31417AE-D796-4F06-A8A8-C47ACBB0EA31}" srcOrd="0" destOrd="0" presId="urn:microsoft.com/office/officeart/2005/8/layout/bProcess4"/>
    <dgm:cxn modelId="{64912A3D-C01F-44A2-A9F8-6515B86C36E2}" type="presOf" srcId="{2180DDD4-9F9D-4BFE-A57D-D3DD4F2BEF75}" destId="{07FE84C9-88C9-4C6C-9563-46834CDCFE61}" srcOrd="0" destOrd="0" presId="urn:microsoft.com/office/officeart/2005/8/layout/bProcess4"/>
    <dgm:cxn modelId="{DF050E5B-3B52-4935-A862-065266BB1B97}" type="presOf" srcId="{F02297AC-E0E6-48BC-B618-E6EBB72886AD}" destId="{511D4F0E-16DA-4160-B97F-C0EE4F72BA84}" srcOrd="0" destOrd="0" presId="urn:microsoft.com/office/officeart/2005/8/layout/bProcess4"/>
    <dgm:cxn modelId="{3ECC8C50-D774-4524-A822-BDB9BC6DF525}" srcId="{B94F7EFA-D34F-4BBC-BCD5-8230BC096358}" destId="{69CCAC36-3520-47B0-9E87-C6C26D681630}" srcOrd="3" destOrd="0" parTransId="{BBA46ECA-FE4F-41F8-99EF-E951D68B065B}" sibTransId="{C54FAE79-E50E-4506-9B38-ADE3E07FF66E}"/>
    <dgm:cxn modelId="{2DEA9139-562F-44C5-A20E-19EFFA53F311}" type="presOf" srcId="{BDC95031-3E8E-4B0A-808B-DA116EB2D634}" destId="{FE61170C-7980-4B0F-A259-610A361EEF55}" srcOrd="0" destOrd="0" presId="urn:microsoft.com/office/officeart/2005/8/layout/bProcess4"/>
    <dgm:cxn modelId="{75CF0589-D873-4EE4-8CC3-E7B79980631A}" srcId="{B94F7EFA-D34F-4BBC-BCD5-8230BC096358}" destId="{6A7F73D3-587C-471E-B140-FAD1A18462BB}" srcOrd="8" destOrd="0" parTransId="{FE04471A-7C33-4976-AD3A-58C73696E9BC}" sibTransId="{95FDED6D-B158-4C27-8DEC-DF56812C76AF}"/>
    <dgm:cxn modelId="{34193415-18D8-4F3E-8691-4D825C0835C6}" srcId="{B94F7EFA-D34F-4BBC-BCD5-8230BC096358}" destId="{FE0A193D-CFC5-4EA0-B77C-2F5325372D25}" srcOrd="4" destOrd="0" parTransId="{0D96ABF2-AF89-40BE-B9BF-094AF574686B}" sibTransId="{2180DDD4-9F9D-4BFE-A57D-D3DD4F2BEF75}"/>
    <dgm:cxn modelId="{391034BD-C8BF-4AAC-BA4A-C0CEB3B6F1BF}" type="presOf" srcId="{69CCAC36-3520-47B0-9E87-C6C26D681630}" destId="{9CB7AAE0-5D00-4695-B1C6-050870BF25B7}" srcOrd="0" destOrd="0" presId="urn:microsoft.com/office/officeart/2005/8/layout/bProcess4"/>
    <dgm:cxn modelId="{F66AB137-B402-4811-B1E0-B41E38137D94}" type="presOf" srcId="{9CC3CAE4-EB64-4771-B198-49FE3480A1FA}" destId="{D4B70241-6208-4561-992A-C82D021373AB}" srcOrd="0" destOrd="0" presId="urn:microsoft.com/office/officeart/2005/8/layout/bProcess4"/>
    <dgm:cxn modelId="{54130A44-DCE0-4268-B20E-A2ED61E6D971}" type="presOf" srcId="{0B3A2F96-4B17-48C4-821E-71F5D171A728}" destId="{D658F8BC-36C5-411E-89FF-039E748B84F5}" srcOrd="0" destOrd="0" presId="urn:microsoft.com/office/officeart/2005/8/layout/bProcess4"/>
    <dgm:cxn modelId="{9C45035B-30E8-41B9-8230-A1401F25EA9E}" srcId="{B94F7EFA-D34F-4BBC-BCD5-8230BC096358}" destId="{7D190FC1-0C6D-47FE-9FE3-CEA6573A842F}" srcOrd="1" destOrd="0" parTransId="{33C43115-0A30-4D24-887C-B71D354DB671}" sibTransId="{F02297AC-E0E6-48BC-B618-E6EBB72886AD}"/>
    <dgm:cxn modelId="{F01E4379-1015-4E6B-AA25-F3B27A6BC5D0}" type="presOf" srcId="{D1FB86BF-44D9-46E1-B604-3C83966D1689}" destId="{87A5814C-F97A-4369-B929-E706155123C4}" srcOrd="0" destOrd="0" presId="urn:microsoft.com/office/officeart/2005/8/layout/bProcess4"/>
    <dgm:cxn modelId="{E660F4CE-ED77-4E1C-AFBD-C890434EEA2E}" type="presOf" srcId="{4F4C9B28-9572-4808-BAAC-9AD33A0E0F1B}" destId="{D139AD0D-CF9B-4818-A1D8-294C815DB57B}" srcOrd="0" destOrd="0" presId="urn:microsoft.com/office/officeart/2005/8/layout/bProcess4"/>
    <dgm:cxn modelId="{D8757A19-7EBD-424F-85A5-3765A6E15732}" type="presOf" srcId="{FE0A193D-CFC5-4EA0-B77C-2F5325372D25}" destId="{B041E6EA-0F41-45A3-A205-D80B9D20A476}" srcOrd="0" destOrd="0" presId="urn:microsoft.com/office/officeart/2005/8/layout/bProcess4"/>
    <dgm:cxn modelId="{B34CDEC4-B9D2-4A76-B778-4F5D1ADC8345}" type="presOf" srcId="{1D254D10-5813-425E-8F23-E4E74644C964}" destId="{EA839857-24FD-4565-B5F0-FB8E068181CA}" srcOrd="0" destOrd="0" presId="urn:microsoft.com/office/officeart/2005/8/layout/bProcess4"/>
    <dgm:cxn modelId="{55452043-CADE-41CC-8DA9-0068A3D9B65A}" type="presOf" srcId="{7D190FC1-0C6D-47FE-9FE3-CEA6573A842F}" destId="{23B5CE2A-0C70-4968-8E80-20A0746920AB}" srcOrd="0" destOrd="0" presId="urn:microsoft.com/office/officeart/2005/8/layout/bProcess4"/>
    <dgm:cxn modelId="{CD9C28F2-C1D2-4B75-B7FB-239242F6524D}" type="presOf" srcId="{6A7F73D3-587C-471E-B140-FAD1A18462BB}" destId="{F17BDF93-1D8E-46D1-ADCC-AD232CF84E7D}" srcOrd="0" destOrd="0" presId="urn:microsoft.com/office/officeart/2005/8/layout/bProcess4"/>
    <dgm:cxn modelId="{A0BDBC9B-C5A6-4D51-BC8E-2B276A8A2DDB}" srcId="{B94F7EFA-D34F-4BBC-BCD5-8230BC096358}" destId="{DA053B11-AEEE-459F-9967-5FD113FBA3E9}" srcOrd="5" destOrd="0" parTransId="{BF11E917-1927-422E-9E03-7F4523EFB546}" sibTransId="{4F4C9B28-9572-4808-BAAC-9AD33A0E0F1B}"/>
    <dgm:cxn modelId="{01EA80FA-413A-4460-9CDC-9F2A74003D83}" type="presOf" srcId="{5E1D7851-6589-4D77-B35C-990D2C696B32}" destId="{C9916D3B-E2B6-4E2B-AB5E-86FCD2932ED7}" srcOrd="0" destOrd="0" presId="urn:microsoft.com/office/officeart/2005/8/layout/bProcess4"/>
    <dgm:cxn modelId="{F1B2B26F-B2C7-4620-A34C-299540887132}" type="presOf" srcId="{8BD3E27A-1135-4DD2-AE61-36F2AEF55B10}" destId="{F7E01CDA-1643-4884-8AA6-B7C6B6B41EEA}" srcOrd="0" destOrd="0" presId="urn:microsoft.com/office/officeart/2005/8/layout/bProcess4"/>
    <dgm:cxn modelId="{B8CF531F-433E-4DB0-B645-57F1E11188D7}" type="presOf" srcId="{DA053B11-AEEE-459F-9967-5FD113FBA3E9}" destId="{E8ECCEE9-32A5-43BF-9F85-24BA085C7CD9}" srcOrd="0" destOrd="0" presId="urn:microsoft.com/office/officeart/2005/8/layout/bProcess4"/>
    <dgm:cxn modelId="{F742FE20-4204-4024-B75B-423BC90B3062}" srcId="{B94F7EFA-D34F-4BBC-BCD5-8230BC096358}" destId="{96EE125B-3EA8-4882-9904-DCC73F07D43B}" srcOrd="7" destOrd="0" parTransId="{350F68E4-6A49-4D4F-8F90-CDE89102E8CB}" sibTransId="{5E1D7851-6589-4D77-B35C-990D2C696B32}"/>
    <dgm:cxn modelId="{2991EDC1-64AF-4694-9167-919B66C20377}" srcId="{B94F7EFA-D34F-4BBC-BCD5-8230BC096358}" destId="{9CC3CAE4-EB64-4771-B198-49FE3480A1FA}" srcOrd="6" destOrd="0" parTransId="{1BA9611C-6FD3-446B-96DD-E3365D9CBC42}" sibTransId="{8BD3E27A-1135-4DD2-AE61-36F2AEF55B10}"/>
    <dgm:cxn modelId="{D27B984E-7E64-4192-8088-7E1F2C75A0EF}" srcId="{B94F7EFA-D34F-4BBC-BCD5-8230BC096358}" destId="{0B3A2F96-4B17-48C4-821E-71F5D171A728}" srcOrd="0" destOrd="0" parTransId="{C4352A11-BDBA-447E-8C94-CCB80AA6023A}" sibTransId="{1D254D10-5813-425E-8F23-E4E74644C964}"/>
    <dgm:cxn modelId="{E0294FEE-21DC-4078-8316-DB0AE0770FBC}" srcId="{B94F7EFA-D34F-4BBC-BCD5-8230BC096358}" destId="{BDC95031-3E8E-4B0A-808B-DA116EB2D634}" srcOrd="2" destOrd="0" parTransId="{5A46BE3B-0BB2-4E3E-97D4-E292EB223C8C}" sibTransId="{D1FB86BF-44D9-46E1-B604-3C83966D1689}"/>
    <dgm:cxn modelId="{4D433ADA-A883-4BF2-8E3B-771428E862FF}" type="presOf" srcId="{96EE125B-3EA8-4882-9904-DCC73F07D43B}" destId="{8C85AF28-0C9D-4053-B524-E01FF30C9D3A}" srcOrd="0" destOrd="0" presId="urn:microsoft.com/office/officeart/2005/8/layout/bProcess4"/>
    <dgm:cxn modelId="{803FFF34-16D4-44CF-9095-D2CB3D74F112}" type="presParOf" srcId="{E31417AE-D796-4F06-A8A8-C47ACBB0EA31}" destId="{D401472E-FBB3-4091-88E4-4C5F9C243238}" srcOrd="0" destOrd="0" presId="urn:microsoft.com/office/officeart/2005/8/layout/bProcess4"/>
    <dgm:cxn modelId="{AD3CEE05-353C-4B29-9588-0C305BFD1D05}" type="presParOf" srcId="{D401472E-FBB3-4091-88E4-4C5F9C243238}" destId="{D6C16D88-811A-41DD-A20A-DC65CAA713BE}" srcOrd="0" destOrd="0" presId="urn:microsoft.com/office/officeart/2005/8/layout/bProcess4"/>
    <dgm:cxn modelId="{91D61914-9000-49A7-A864-47729C057930}" type="presParOf" srcId="{D401472E-FBB3-4091-88E4-4C5F9C243238}" destId="{D658F8BC-36C5-411E-89FF-039E748B84F5}" srcOrd="1" destOrd="0" presId="urn:microsoft.com/office/officeart/2005/8/layout/bProcess4"/>
    <dgm:cxn modelId="{D74794E0-C8D2-44AA-8DE1-A22D6627AB6E}" type="presParOf" srcId="{E31417AE-D796-4F06-A8A8-C47ACBB0EA31}" destId="{EA839857-24FD-4565-B5F0-FB8E068181CA}" srcOrd="1" destOrd="0" presId="urn:microsoft.com/office/officeart/2005/8/layout/bProcess4"/>
    <dgm:cxn modelId="{7F2D699E-4F9F-4A77-91AD-9E7978BC8604}" type="presParOf" srcId="{E31417AE-D796-4F06-A8A8-C47ACBB0EA31}" destId="{FC62005C-6A2B-4006-835F-4902001B53B1}" srcOrd="2" destOrd="0" presId="urn:microsoft.com/office/officeart/2005/8/layout/bProcess4"/>
    <dgm:cxn modelId="{82A644D6-CFAA-4DFC-9A84-BC41252B06C5}" type="presParOf" srcId="{FC62005C-6A2B-4006-835F-4902001B53B1}" destId="{B7240D5B-9E1C-49D4-BFF4-BDF913362A72}" srcOrd="0" destOrd="0" presId="urn:microsoft.com/office/officeart/2005/8/layout/bProcess4"/>
    <dgm:cxn modelId="{F31CE286-E3F4-4EF2-9CA2-F609A4C295E2}" type="presParOf" srcId="{FC62005C-6A2B-4006-835F-4902001B53B1}" destId="{23B5CE2A-0C70-4968-8E80-20A0746920AB}" srcOrd="1" destOrd="0" presId="urn:microsoft.com/office/officeart/2005/8/layout/bProcess4"/>
    <dgm:cxn modelId="{06E13E06-4DAD-4594-AB96-F2A9ED8EA6B7}" type="presParOf" srcId="{E31417AE-D796-4F06-A8A8-C47ACBB0EA31}" destId="{511D4F0E-16DA-4160-B97F-C0EE4F72BA84}" srcOrd="3" destOrd="0" presId="urn:microsoft.com/office/officeart/2005/8/layout/bProcess4"/>
    <dgm:cxn modelId="{3EFBEE4C-104F-4A1E-B08A-45AB3470B65A}" type="presParOf" srcId="{E31417AE-D796-4F06-A8A8-C47ACBB0EA31}" destId="{D6546A62-C702-4F98-99EF-F324ED29348D}" srcOrd="4" destOrd="0" presId="urn:microsoft.com/office/officeart/2005/8/layout/bProcess4"/>
    <dgm:cxn modelId="{4D4EA414-9EDC-4F11-9EC7-C34013896DBE}" type="presParOf" srcId="{D6546A62-C702-4F98-99EF-F324ED29348D}" destId="{CAC1AEF6-2740-4666-8BD8-863230F28E60}" srcOrd="0" destOrd="0" presId="urn:microsoft.com/office/officeart/2005/8/layout/bProcess4"/>
    <dgm:cxn modelId="{C801639D-8D88-4964-95C8-5A0CAD82FC76}" type="presParOf" srcId="{D6546A62-C702-4F98-99EF-F324ED29348D}" destId="{FE61170C-7980-4B0F-A259-610A361EEF55}" srcOrd="1" destOrd="0" presId="urn:microsoft.com/office/officeart/2005/8/layout/bProcess4"/>
    <dgm:cxn modelId="{D79E4170-31CE-4902-B5C1-B4E91275BAE8}" type="presParOf" srcId="{E31417AE-D796-4F06-A8A8-C47ACBB0EA31}" destId="{87A5814C-F97A-4369-B929-E706155123C4}" srcOrd="5" destOrd="0" presId="urn:microsoft.com/office/officeart/2005/8/layout/bProcess4"/>
    <dgm:cxn modelId="{7B685A2A-8AFD-405F-9E3A-2704F95572CE}" type="presParOf" srcId="{E31417AE-D796-4F06-A8A8-C47ACBB0EA31}" destId="{642255AD-E23D-4581-B972-6A23260B1F15}" srcOrd="6" destOrd="0" presId="urn:microsoft.com/office/officeart/2005/8/layout/bProcess4"/>
    <dgm:cxn modelId="{89ECA5F7-E768-47F3-B55D-237A8E397446}" type="presParOf" srcId="{642255AD-E23D-4581-B972-6A23260B1F15}" destId="{BBA32E8F-483E-4560-B381-C2BE03B8C4AA}" srcOrd="0" destOrd="0" presId="urn:microsoft.com/office/officeart/2005/8/layout/bProcess4"/>
    <dgm:cxn modelId="{C71B9C8C-3AF4-4D56-8F42-12A51A9E0B29}" type="presParOf" srcId="{642255AD-E23D-4581-B972-6A23260B1F15}" destId="{9CB7AAE0-5D00-4695-B1C6-050870BF25B7}" srcOrd="1" destOrd="0" presId="urn:microsoft.com/office/officeart/2005/8/layout/bProcess4"/>
    <dgm:cxn modelId="{D925BD60-AD8C-4D6A-B839-9024EA066ADD}" type="presParOf" srcId="{E31417AE-D796-4F06-A8A8-C47ACBB0EA31}" destId="{314223CE-1CF0-4AB3-B700-995D98B0D3DE}" srcOrd="7" destOrd="0" presId="urn:microsoft.com/office/officeart/2005/8/layout/bProcess4"/>
    <dgm:cxn modelId="{3514F752-4643-4F8D-8A20-6BFDEF896964}" type="presParOf" srcId="{E31417AE-D796-4F06-A8A8-C47ACBB0EA31}" destId="{EAE4CD07-3D91-4444-8C96-7F3303235AE5}" srcOrd="8" destOrd="0" presId="urn:microsoft.com/office/officeart/2005/8/layout/bProcess4"/>
    <dgm:cxn modelId="{91360583-A42F-4C3B-A6ED-C60B306413E7}" type="presParOf" srcId="{EAE4CD07-3D91-4444-8C96-7F3303235AE5}" destId="{AF6B87B3-F21B-45D0-A0AC-7FAF75CC888D}" srcOrd="0" destOrd="0" presId="urn:microsoft.com/office/officeart/2005/8/layout/bProcess4"/>
    <dgm:cxn modelId="{0FCDFDDE-9803-4492-B0FF-0E76E9D2CF25}" type="presParOf" srcId="{EAE4CD07-3D91-4444-8C96-7F3303235AE5}" destId="{B041E6EA-0F41-45A3-A205-D80B9D20A476}" srcOrd="1" destOrd="0" presId="urn:microsoft.com/office/officeart/2005/8/layout/bProcess4"/>
    <dgm:cxn modelId="{E9E1CD87-9202-4418-B5A7-7B180C6D1C47}" type="presParOf" srcId="{E31417AE-D796-4F06-A8A8-C47ACBB0EA31}" destId="{07FE84C9-88C9-4C6C-9563-46834CDCFE61}" srcOrd="9" destOrd="0" presId="urn:microsoft.com/office/officeart/2005/8/layout/bProcess4"/>
    <dgm:cxn modelId="{5656867D-1A63-4475-9AF3-9987C96A2852}" type="presParOf" srcId="{E31417AE-D796-4F06-A8A8-C47ACBB0EA31}" destId="{4AD86EAD-95AE-4AC8-8FDB-7BBF7ABD2684}" srcOrd="10" destOrd="0" presId="urn:microsoft.com/office/officeart/2005/8/layout/bProcess4"/>
    <dgm:cxn modelId="{AE5D8D0E-72CF-4683-8D73-971D064E95A7}" type="presParOf" srcId="{4AD86EAD-95AE-4AC8-8FDB-7BBF7ABD2684}" destId="{3695C261-F249-4611-B214-C639D42D964E}" srcOrd="0" destOrd="0" presId="urn:microsoft.com/office/officeart/2005/8/layout/bProcess4"/>
    <dgm:cxn modelId="{5AB13028-46B8-45FE-BBA7-361DB775355F}" type="presParOf" srcId="{4AD86EAD-95AE-4AC8-8FDB-7BBF7ABD2684}" destId="{E8ECCEE9-32A5-43BF-9F85-24BA085C7CD9}" srcOrd="1" destOrd="0" presId="urn:microsoft.com/office/officeart/2005/8/layout/bProcess4"/>
    <dgm:cxn modelId="{35F0081C-CB22-4BB9-B0C9-ADF52F9A7CFC}" type="presParOf" srcId="{E31417AE-D796-4F06-A8A8-C47ACBB0EA31}" destId="{D139AD0D-CF9B-4818-A1D8-294C815DB57B}" srcOrd="11" destOrd="0" presId="urn:microsoft.com/office/officeart/2005/8/layout/bProcess4"/>
    <dgm:cxn modelId="{362E32CE-C487-42EC-BC53-62B39E13825A}" type="presParOf" srcId="{E31417AE-D796-4F06-A8A8-C47ACBB0EA31}" destId="{9AA4D4D7-B237-4800-BE6D-248EACF07DCA}" srcOrd="12" destOrd="0" presId="urn:microsoft.com/office/officeart/2005/8/layout/bProcess4"/>
    <dgm:cxn modelId="{E11276AC-B199-4FEA-BC30-247DC2BC7DE5}" type="presParOf" srcId="{9AA4D4D7-B237-4800-BE6D-248EACF07DCA}" destId="{6359723C-4E0D-495B-9BB7-C269784B1579}" srcOrd="0" destOrd="0" presId="urn:microsoft.com/office/officeart/2005/8/layout/bProcess4"/>
    <dgm:cxn modelId="{E85CCB14-6849-4590-8AE0-67C0497E38CF}" type="presParOf" srcId="{9AA4D4D7-B237-4800-BE6D-248EACF07DCA}" destId="{D4B70241-6208-4561-992A-C82D021373AB}" srcOrd="1" destOrd="0" presId="urn:microsoft.com/office/officeart/2005/8/layout/bProcess4"/>
    <dgm:cxn modelId="{AA40108D-1815-4276-B58F-C1B786337037}" type="presParOf" srcId="{E31417AE-D796-4F06-A8A8-C47ACBB0EA31}" destId="{F7E01CDA-1643-4884-8AA6-B7C6B6B41EEA}" srcOrd="13" destOrd="0" presId="urn:microsoft.com/office/officeart/2005/8/layout/bProcess4"/>
    <dgm:cxn modelId="{932F2BCA-2F8D-4909-8600-6511BA647746}" type="presParOf" srcId="{E31417AE-D796-4F06-A8A8-C47ACBB0EA31}" destId="{5D2FC371-6F7B-4130-9D58-1AB544D1A51E}" srcOrd="14" destOrd="0" presId="urn:microsoft.com/office/officeart/2005/8/layout/bProcess4"/>
    <dgm:cxn modelId="{26767AEB-39FA-4817-A525-2BF2A4A2E4FA}" type="presParOf" srcId="{5D2FC371-6F7B-4130-9D58-1AB544D1A51E}" destId="{900BB9DC-0E5B-4A9D-B00D-A2814E84E0E3}" srcOrd="0" destOrd="0" presId="urn:microsoft.com/office/officeart/2005/8/layout/bProcess4"/>
    <dgm:cxn modelId="{0069C745-55CB-4AE6-BF55-4C73173D8EA4}" type="presParOf" srcId="{5D2FC371-6F7B-4130-9D58-1AB544D1A51E}" destId="{8C85AF28-0C9D-4053-B524-E01FF30C9D3A}" srcOrd="1" destOrd="0" presId="urn:microsoft.com/office/officeart/2005/8/layout/bProcess4"/>
    <dgm:cxn modelId="{4C38B4DB-5C45-4909-893F-EE40C43BBDB4}" type="presParOf" srcId="{E31417AE-D796-4F06-A8A8-C47ACBB0EA31}" destId="{C9916D3B-E2B6-4E2B-AB5E-86FCD2932ED7}" srcOrd="15" destOrd="0" presId="urn:microsoft.com/office/officeart/2005/8/layout/bProcess4"/>
    <dgm:cxn modelId="{105E5A58-4C58-41A6-8787-6F7D63B2B6BD}" type="presParOf" srcId="{E31417AE-D796-4F06-A8A8-C47ACBB0EA31}" destId="{A837F51C-86F8-471C-9C5A-AE9106D7CCDC}" srcOrd="16" destOrd="0" presId="urn:microsoft.com/office/officeart/2005/8/layout/bProcess4"/>
    <dgm:cxn modelId="{B3C00C40-F27A-4482-8668-2CDDFD143FC0}" type="presParOf" srcId="{A837F51C-86F8-471C-9C5A-AE9106D7CCDC}" destId="{2E13F28E-734E-4729-AC4A-4FC3B51CE21A}" srcOrd="0" destOrd="0" presId="urn:microsoft.com/office/officeart/2005/8/layout/bProcess4"/>
    <dgm:cxn modelId="{1B10D8E2-59C7-4B25-AAF9-958818304B35}" type="presParOf" srcId="{A837F51C-86F8-471C-9C5A-AE9106D7CCDC}" destId="{F17BDF93-1D8E-46D1-ADCC-AD232CF84E7D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AA2A4E7-A18B-4841-B95D-4EA8CAE90C19}" type="doc">
      <dgm:prSet loTypeId="urn:microsoft.com/office/officeart/2005/8/layout/cycle4" loCatId="cycle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92B8E6D-2AA3-4603-ACC2-2E30409CA50A}">
      <dgm:prSet phldrT="[Text]"/>
      <dgm:spPr/>
      <dgm:t>
        <a:bodyPr/>
        <a:lstStyle/>
        <a:p>
          <a:r>
            <a:rPr lang="cs-CZ" dirty="0" smtClean="0"/>
            <a:t>Sumatra</a:t>
          </a:r>
          <a:endParaRPr lang="cs-CZ" dirty="0"/>
        </a:p>
      </dgm:t>
    </dgm:pt>
    <dgm:pt modelId="{F604868B-945F-4D7E-9B38-20A1B2EECA27}" type="parTrans" cxnId="{92E6A630-8353-4A62-8D9B-CBBFCAAC00CA}">
      <dgm:prSet/>
      <dgm:spPr/>
      <dgm:t>
        <a:bodyPr/>
        <a:lstStyle/>
        <a:p>
          <a:endParaRPr lang="cs-CZ"/>
        </a:p>
      </dgm:t>
    </dgm:pt>
    <dgm:pt modelId="{0D549D3B-6812-4BC7-91C1-8AAD3BF94792}" type="sibTrans" cxnId="{92E6A630-8353-4A62-8D9B-CBBFCAAC00CA}">
      <dgm:prSet/>
      <dgm:spPr/>
      <dgm:t>
        <a:bodyPr/>
        <a:lstStyle/>
        <a:p>
          <a:endParaRPr lang="cs-CZ"/>
        </a:p>
      </dgm:t>
    </dgm:pt>
    <dgm:pt modelId="{B0E77E93-10E3-47D8-B4E3-AC19A390D73F}">
      <dgm:prSet phldrT="[Text]"/>
      <dgm:spPr/>
      <dgm:t>
        <a:bodyPr/>
        <a:lstStyle/>
        <a:p>
          <a:r>
            <a:rPr lang="cs-CZ" dirty="0" smtClean="0"/>
            <a:t>Cejlon</a:t>
          </a:r>
          <a:endParaRPr lang="cs-CZ" dirty="0"/>
        </a:p>
      </dgm:t>
    </dgm:pt>
    <dgm:pt modelId="{A6F0F190-E867-4C7D-A3F3-DD2AA3E54E55}" type="parTrans" cxnId="{D206695D-4C91-49D7-8F35-62DD1486965F}">
      <dgm:prSet/>
      <dgm:spPr/>
      <dgm:t>
        <a:bodyPr/>
        <a:lstStyle/>
        <a:p>
          <a:endParaRPr lang="cs-CZ"/>
        </a:p>
      </dgm:t>
    </dgm:pt>
    <dgm:pt modelId="{0C234FE1-3C92-40E6-BF5D-4E194DF510A0}" type="sibTrans" cxnId="{D206695D-4C91-49D7-8F35-62DD1486965F}">
      <dgm:prSet/>
      <dgm:spPr/>
      <dgm:t>
        <a:bodyPr/>
        <a:lstStyle/>
        <a:p>
          <a:endParaRPr lang="cs-CZ"/>
        </a:p>
      </dgm:t>
    </dgm:pt>
    <dgm:pt modelId="{B188B7AA-1498-4635-A0AA-961890032685}">
      <dgm:prSet phldrT="[Text]"/>
      <dgm:spPr/>
      <dgm:t>
        <a:bodyPr/>
        <a:lstStyle/>
        <a:p>
          <a:r>
            <a:rPr lang="cs-CZ" dirty="0" smtClean="0"/>
            <a:t>Sundy</a:t>
          </a:r>
          <a:endParaRPr lang="cs-CZ" dirty="0"/>
        </a:p>
      </dgm:t>
    </dgm:pt>
    <dgm:pt modelId="{BF5C1D4D-52F7-48A6-AB19-5B654707058B}" type="parTrans" cxnId="{6FDB9BBC-734F-49FA-AD7C-D79A71770844}">
      <dgm:prSet/>
      <dgm:spPr/>
      <dgm:t>
        <a:bodyPr/>
        <a:lstStyle/>
        <a:p>
          <a:endParaRPr lang="cs-CZ"/>
        </a:p>
      </dgm:t>
    </dgm:pt>
    <dgm:pt modelId="{C85DF400-EA48-4642-92B3-BD48B8F33279}" type="sibTrans" cxnId="{6FDB9BBC-734F-49FA-AD7C-D79A71770844}">
      <dgm:prSet/>
      <dgm:spPr/>
      <dgm:t>
        <a:bodyPr/>
        <a:lstStyle/>
        <a:p>
          <a:endParaRPr lang="cs-CZ"/>
        </a:p>
      </dgm:t>
    </dgm:pt>
    <dgm:pt modelId="{3B272EEA-7D13-424D-92F1-FC41CA06A4B0}">
      <dgm:prSet phldrT="[Text]"/>
      <dgm:spPr/>
      <dgm:t>
        <a:bodyPr/>
        <a:lstStyle/>
        <a:p>
          <a:r>
            <a:rPr lang="cs-CZ" dirty="0" err="1" smtClean="0"/>
            <a:t>Honšů</a:t>
          </a:r>
          <a:endParaRPr lang="cs-CZ" dirty="0"/>
        </a:p>
      </dgm:t>
    </dgm:pt>
    <dgm:pt modelId="{0D3B29C4-D948-4130-B987-9564BC2B569C}" type="parTrans" cxnId="{BFE2028E-9C8F-4553-B4D3-2C7270E7A629}">
      <dgm:prSet/>
      <dgm:spPr/>
      <dgm:t>
        <a:bodyPr/>
        <a:lstStyle/>
        <a:p>
          <a:endParaRPr lang="cs-CZ"/>
        </a:p>
      </dgm:t>
    </dgm:pt>
    <dgm:pt modelId="{506554AD-EE3F-45E7-9B7D-87EB03DF2D04}" type="sibTrans" cxnId="{BFE2028E-9C8F-4553-B4D3-2C7270E7A629}">
      <dgm:prSet/>
      <dgm:spPr/>
      <dgm:t>
        <a:bodyPr/>
        <a:lstStyle/>
        <a:p>
          <a:endParaRPr lang="cs-CZ"/>
        </a:p>
      </dgm:t>
    </dgm:pt>
    <dgm:pt modelId="{0E933BB9-3B09-4BAF-8BCA-E863EB3397E2}">
      <dgm:prSet phldrT="[Text]"/>
      <dgm:spPr/>
      <dgm:t>
        <a:bodyPr/>
        <a:lstStyle/>
        <a:p>
          <a:r>
            <a:rPr lang="cs-CZ" dirty="0" smtClean="0"/>
            <a:t>Kurily</a:t>
          </a:r>
          <a:endParaRPr lang="cs-CZ" dirty="0"/>
        </a:p>
      </dgm:t>
    </dgm:pt>
    <dgm:pt modelId="{5FE484FA-4DD6-42F0-AC70-E91A2E78C37F}" type="parTrans" cxnId="{01648D27-6C11-4904-A6EF-F4137342FBE8}">
      <dgm:prSet/>
      <dgm:spPr/>
      <dgm:t>
        <a:bodyPr/>
        <a:lstStyle/>
        <a:p>
          <a:endParaRPr lang="cs-CZ"/>
        </a:p>
      </dgm:t>
    </dgm:pt>
    <dgm:pt modelId="{F124245D-C4E8-4622-B89F-95668F22097F}" type="sibTrans" cxnId="{01648D27-6C11-4904-A6EF-F4137342FBE8}">
      <dgm:prSet/>
      <dgm:spPr/>
      <dgm:t>
        <a:bodyPr/>
        <a:lstStyle/>
        <a:p>
          <a:endParaRPr lang="cs-CZ"/>
        </a:p>
      </dgm:t>
    </dgm:pt>
    <dgm:pt modelId="{CE1ACF6E-3835-476B-B992-EABACBDB73F3}">
      <dgm:prSet phldrT="[Text]"/>
      <dgm:spPr/>
      <dgm:t>
        <a:bodyPr/>
        <a:lstStyle/>
        <a:p>
          <a:r>
            <a:rPr lang="cs-CZ" dirty="0" smtClean="0"/>
            <a:t>Japonské o.</a:t>
          </a:r>
          <a:endParaRPr lang="cs-CZ" dirty="0"/>
        </a:p>
      </dgm:t>
    </dgm:pt>
    <dgm:pt modelId="{8E927C2D-9BAA-4FA3-9F61-14C76073596A}" type="parTrans" cxnId="{E4289643-9C61-4364-92E7-B0DED58349C1}">
      <dgm:prSet/>
      <dgm:spPr/>
      <dgm:t>
        <a:bodyPr/>
        <a:lstStyle/>
        <a:p>
          <a:endParaRPr lang="cs-CZ"/>
        </a:p>
      </dgm:t>
    </dgm:pt>
    <dgm:pt modelId="{45859668-2248-43B7-B3A7-87B188F66594}" type="sibTrans" cxnId="{E4289643-9C61-4364-92E7-B0DED58349C1}">
      <dgm:prSet/>
      <dgm:spPr/>
      <dgm:t>
        <a:bodyPr/>
        <a:lstStyle/>
        <a:p>
          <a:endParaRPr lang="cs-CZ"/>
        </a:p>
      </dgm:t>
    </dgm:pt>
    <dgm:pt modelId="{7C15B7E6-F223-4D3C-8D54-A5FF2329DD41}">
      <dgm:prSet phldrT="[Text]"/>
      <dgm:spPr/>
      <dgm:t>
        <a:bodyPr/>
        <a:lstStyle/>
        <a:p>
          <a:r>
            <a:rPr lang="cs-CZ" dirty="0" smtClean="0"/>
            <a:t>Jáva</a:t>
          </a:r>
          <a:endParaRPr lang="cs-CZ" dirty="0"/>
        </a:p>
      </dgm:t>
    </dgm:pt>
    <dgm:pt modelId="{708595A9-0EDA-41DB-BA9A-F6AF93741727}" type="parTrans" cxnId="{5BFA568D-EE49-45BB-986C-B5DE804F5B80}">
      <dgm:prSet/>
      <dgm:spPr/>
      <dgm:t>
        <a:bodyPr/>
        <a:lstStyle/>
        <a:p>
          <a:endParaRPr lang="cs-CZ"/>
        </a:p>
      </dgm:t>
    </dgm:pt>
    <dgm:pt modelId="{79C12BB0-E197-4A03-BF61-14588473A8B1}" type="sibTrans" cxnId="{5BFA568D-EE49-45BB-986C-B5DE804F5B80}">
      <dgm:prSet/>
      <dgm:spPr/>
      <dgm:t>
        <a:bodyPr/>
        <a:lstStyle/>
        <a:p>
          <a:endParaRPr lang="cs-CZ"/>
        </a:p>
      </dgm:t>
    </dgm:pt>
    <dgm:pt modelId="{12E9189C-616F-4ACC-BE75-3967A165031F}">
      <dgm:prSet phldrT="[Text]"/>
      <dgm:spPr/>
      <dgm:t>
        <a:bodyPr/>
        <a:lstStyle/>
        <a:p>
          <a:r>
            <a:rPr lang="cs-CZ" dirty="0" smtClean="0"/>
            <a:t>Kalimantan</a:t>
          </a:r>
          <a:endParaRPr lang="cs-CZ" dirty="0"/>
        </a:p>
      </dgm:t>
    </dgm:pt>
    <dgm:pt modelId="{17DD82BB-34EA-4AB0-A06F-F0CBFC443480}" type="parTrans" cxnId="{61EF57CE-3140-4FAE-AF1D-363E338D6909}">
      <dgm:prSet/>
      <dgm:spPr/>
      <dgm:t>
        <a:bodyPr/>
        <a:lstStyle/>
        <a:p>
          <a:endParaRPr lang="cs-CZ"/>
        </a:p>
      </dgm:t>
    </dgm:pt>
    <dgm:pt modelId="{877DCF8A-8F4B-48AF-A83D-C0D03A3B0029}" type="sibTrans" cxnId="{61EF57CE-3140-4FAE-AF1D-363E338D6909}">
      <dgm:prSet/>
      <dgm:spPr/>
      <dgm:t>
        <a:bodyPr/>
        <a:lstStyle/>
        <a:p>
          <a:endParaRPr lang="cs-CZ"/>
        </a:p>
      </dgm:t>
    </dgm:pt>
    <dgm:pt modelId="{CD93EF2C-57A7-426C-94C0-67D650FD9B73}" type="pres">
      <dgm:prSet presAssocID="{8AA2A4E7-A18B-4841-B95D-4EA8CAE90C19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E5B21E6-8F5A-4702-9F06-7A1939A3F5D6}" type="pres">
      <dgm:prSet presAssocID="{8AA2A4E7-A18B-4841-B95D-4EA8CAE90C19}" presName="children" presStyleCnt="0"/>
      <dgm:spPr/>
    </dgm:pt>
    <dgm:pt modelId="{C166CFA0-417B-40AD-8263-0DA8BC4A1FDA}" type="pres">
      <dgm:prSet presAssocID="{8AA2A4E7-A18B-4841-B95D-4EA8CAE90C19}" presName="child1group" presStyleCnt="0"/>
      <dgm:spPr/>
    </dgm:pt>
    <dgm:pt modelId="{594F2965-E0B3-4E44-9953-7F88D5EB1920}" type="pres">
      <dgm:prSet presAssocID="{8AA2A4E7-A18B-4841-B95D-4EA8CAE90C19}" presName="child1" presStyleLbl="bgAcc1" presStyleIdx="0" presStyleCnt="4"/>
      <dgm:spPr/>
      <dgm:t>
        <a:bodyPr/>
        <a:lstStyle/>
        <a:p>
          <a:endParaRPr lang="cs-CZ"/>
        </a:p>
      </dgm:t>
    </dgm:pt>
    <dgm:pt modelId="{68F7E8B4-A1CF-4F00-AC5F-47402AC94314}" type="pres">
      <dgm:prSet presAssocID="{8AA2A4E7-A18B-4841-B95D-4EA8CAE90C19}" presName="child1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1C4236-0E20-44DD-9E3A-F844C5550626}" type="pres">
      <dgm:prSet presAssocID="{8AA2A4E7-A18B-4841-B95D-4EA8CAE90C19}" presName="child2group" presStyleCnt="0"/>
      <dgm:spPr/>
    </dgm:pt>
    <dgm:pt modelId="{F0554D8D-5C36-4A43-B917-B263CC7D2F9C}" type="pres">
      <dgm:prSet presAssocID="{8AA2A4E7-A18B-4841-B95D-4EA8CAE90C19}" presName="child2" presStyleLbl="bgAcc1" presStyleIdx="1" presStyleCnt="4"/>
      <dgm:spPr/>
      <dgm:t>
        <a:bodyPr/>
        <a:lstStyle/>
        <a:p>
          <a:endParaRPr lang="cs-CZ"/>
        </a:p>
      </dgm:t>
    </dgm:pt>
    <dgm:pt modelId="{2D0B654E-DCAC-46EB-A4EC-E7FA2CA2CE52}" type="pres">
      <dgm:prSet presAssocID="{8AA2A4E7-A18B-4841-B95D-4EA8CAE90C19}" presName="child2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FA2E7C-2543-4ACE-A771-6AC988D86742}" type="pres">
      <dgm:prSet presAssocID="{8AA2A4E7-A18B-4841-B95D-4EA8CAE90C19}" presName="child3group" presStyleCnt="0"/>
      <dgm:spPr/>
    </dgm:pt>
    <dgm:pt modelId="{D9E8CE9C-62D6-413D-AAAC-979E51AF5FCF}" type="pres">
      <dgm:prSet presAssocID="{8AA2A4E7-A18B-4841-B95D-4EA8CAE90C19}" presName="child3" presStyleLbl="bgAcc1" presStyleIdx="2" presStyleCnt="4"/>
      <dgm:spPr/>
      <dgm:t>
        <a:bodyPr/>
        <a:lstStyle/>
        <a:p>
          <a:endParaRPr lang="cs-CZ"/>
        </a:p>
      </dgm:t>
    </dgm:pt>
    <dgm:pt modelId="{77BC4CCF-78CD-4E68-9D59-165418D6D31C}" type="pres">
      <dgm:prSet presAssocID="{8AA2A4E7-A18B-4841-B95D-4EA8CAE90C19}" presName="child3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96AC12-5C03-4487-873C-6A0081C9050F}" type="pres">
      <dgm:prSet presAssocID="{8AA2A4E7-A18B-4841-B95D-4EA8CAE90C19}" presName="child4group" presStyleCnt="0"/>
      <dgm:spPr/>
    </dgm:pt>
    <dgm:pt modelId="{7FE83A45-694F-406A-931B-3CE3D9F13186}" type="pres">
      <dgm:prSet presAssocID="{8AA2A4E7-A18B-4841-B95D-4EA8CAE90C19}" presName="child4" presStyleLbl="bgAcc1" presStyleIdx="3" presStyleCnt="4"/>
      <dgm:spPr/>
      <dgm:t>
        <a:bodyPr/>
        <a:lstStyle/>
        <a:p>
          <a:endParaRPr lang="cs-CZ"/>
        </a:p>
      </dgm:t>
    </dgm:pt>
    <dgm:pt modelId="{C34E2F80-A976-4826-9681-009E1A5EA62F}" type="pres">
      <dgm:prSet presAssocID="{8AA2A4E7-A18B-4841-B95D-4EA8CAE90C19}" presName="child4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D39A40-BDC3-4354-9A88-2BE83F708661}" type="pres">
      <dgm:prSet presAssocID="{8AA2A4E7-A18B-4841-B95D-4EA8CAE90C19}" presName="childPlaceholder" presStyleCnt="0"/>
      <dgm:spPr/>
    </dgm:pt>
    <dgm:pt modelId="{1155215A-32B3-460B-A8FF-5BA39FC183FC}" type="pres">
      <dgm:prSet presAssocID="{8AA2A4E7-A18B-4841-B95D-4EA8CAE90C19}" presName="circle" presStyleCnt="0"/>
      <dgm:spPr/>
    </dgm:pt>
    <dgm:pt modelId="{C7E07A3E-4BF8-4F0F-901D-D9087F562BB4}" type="pres">
      <dgm:prSet presAssocID="{8AA2A4E7-A18B-4841-B95D-4EA8CAE90C19}" presName="quadrant1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FA0D57-973F-49DF-9214-6867EC83375D}" type="pres">
      <dgm:prSet presAssocID="{8AA2A4E7-A18B-4841-B95D-4EA8CAE90C19}" presName="quadrant2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D39586-1460-4E41-9E8C-6CD2E63822B7}" type="pres">
      <dgm:prSet presAssocID="{8AA2A4E7-A18B-4841-B95D-4EA8CAE90C19}" presName="quadrant3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D1D3C9-30F2-4B3A-A8BC-E74F25CDC320}" type="pres">
      <dgm:prSet presAssocID="{8AA2A4E7-A18B-4841-B95D-4EA8CAE90C19}" presName="quadrant4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4105D0-166F-48B3-BF94-AD9856D94FA9}" type="pres">
      <dgm:prSet presAssocID="{8AA2A4E7-A18B-4841-B95D-4EA8CAE90C19}" presName="quadrantPlaceholder" presStyleCnt="0"/>
      <dgm:spPr/>
    </dgm:pt>
    <dgm:pt modelId="{9D50358E-D643-4781-B038-9F517F896482}" type="pres">
      <dgm:prSet presAssocID="{8AA2A4E7-A18B-4841-B95D-4EA8CAE90C19}" presName="center1" presStyleLbl="fgShp" presStyleIdx="0" presStyleCnt="2"/>
      <dgm:spPr/>
    </dgm:pt>
    <dgm:pt modelId="{9F61DE51-EE33-463D-924D-984C7727E641}" type="pres">
      <dgm:prSet presAssocID="{8AA2A4E7-A18B-4841-B95D-4EA8CAE90C19}" presName="center2" presStyleLbl="fgShp" presStyleIdx="1" presStyleCnt="2"/>
      <dgm:spPr/>
    </dgm:pt>
  </dgm:ptLst>
  <dgm:cxnLst>
    <dgm:cxn modelId="{858F7E05-713E-4694-BDE6-07A4E68FC088}" type="presOf" srcId="{8AA2A4E7-A18B-4841-B95D-4EA8CAE90C19}" destId="{CD93EF2C-57A7-426C-94C0-67D650FD9B73}" srcOrd="0" destOrd="0" presId="urn:microsoft.com/office/officeart/2005/8/layout/cycle4"/>
    <dgm:cxn modelId="{92E6A630-8353-4A62-8D9B-CBBFCAAC00CA}" srcId="{8AA2A4E7-A18B-4841-B95D-4EA8CAE90C19}" destId="{592B8E6D-2AA3-4603-ACC2-2E30409CA50A}" srcOrd="0" destOrd="0" parTransId="{F604868B-945F-4D7E-9B38-20A1B2EECA27}" sibTransId="{0D549D3B-6812-4BC7-91C1-8AAD3BF94792}"/>
    <dgm:cxn modelId="{D7A07317-C098-4182-9262-E834E676F268}" type="presOf" srcId="{CE1ACF6E-3835-476B-B992-EABACBDB73F3}" destId="{77BC4CCF-78CD-4E68-9D59-165418D6D31C}" srcOrd="1" destOrd="0" presId="urn:microsoft.com/office/officeart/2005/8/layout/cycle4"/>
    <dgm:cxn modelId="{6FDB9BBC-734F-49FA-AD7C-D79A71770844}" srcId="{8AA2A4E7-A18B-4841-B95D-4EA8CAE90C19}" destId="{B188B7AA-1498-4635-A0AA-961890032685}" srcOrd="1" destOrd="0" parTransId="{BF5C1D4D-52F7-48A6-AB19-5B654707058B}" sibTransId="{C85DF400-EA48-4642-92B3-BD48B8F33279}"/>
    <dgm:cxn modelId="{0EAC92A6-4132-4799-9FF3-2B8E22A2F2CF}" type="presOf" srcId="{3B272EEA-7D13-424D-92F1-FC41CA06A4B0}" destId="{F0554D8D-5C36-4A43-B917-B263CC7D2F9C}" srcOrd="0" destOrd="0" presId="urn:microsoft.com/office/officeart/2005/8/layout/cycle4"/>
    <dgm:cxn modelId="{A7556BC1-240D-4685-B01E-2BF294E42B7E}" type="presOf" srcId="{B188B7AA-1498-4635-A0AA-961890032685}" destId="{DAFA0D57-973F-49DF-9214-6867EC83375D}" srcOrd="0" destOrd="0" presId="urn:microsoft.com/office/officeart/2005/8/layout/cycle4"/>
    <dgm:cxn modelId="{166987F8-14D1-48B0-A77B-2DA68C388E1D}" type="presOf" srcId="{7C15B7E6-F223-4D3C-8D54-A5FF2329DD41}" destId="{74D1D3C9-30F2-4B3A-A8BC-E74F25CDC320}" srcOrd="0" destOrd="0" presId="urn:microsoft.com/office/officeart/2005/8/layout/cycle4"/>
    <dgm:cxn modelId="{92F8DC79-C90C-4BDF-B03E-6CACD9F6E048}" type="presOf" srcId="{592B8E6D-2AA3-4603-ACC2-2E30409CA50A}" destId="{C7E07A3E-4BF8-4F0F-901D-D9087F562BB4}" srcOrd="0" destOrd="0" presId="urn:microsoft.com/office/officeart/2005/8/layout/cycle4"/>
    <dgm:cxn modelId="{D206695D-4C91-49D7-8F35-62DD1486965F}" srcId="{592B8E6D-2AA3-4603-ACC2-2E30409CA50A}" destId="{B0E77E93-10E3-47D8-B4E3-AC19A390D73F}" srcOrd="0" destOrd="0" parTransId="{A6F0F190-E867-4C7D-A3F3-DD2AA3E54E55}" sibTransId="{0C234FE1-3C92-40E6-BF5D-4E194DF510A0}"/>
    <dgm:cxn modelId="{E4289643-9C61-4364-92E7-B0DED58349C1}" srcId="{0E933BB9-3B09-4BAF-8BCA-E863EB3397E2}" destId="{CE1ACF6E-3835-476B-B992-EABACBDB73F3}" srcOrd="0" destOrd="0" parTransId="{8E927C2D-9BAA-4FA3-9F61-14C76073596A}" sibTransId="{45859668-2248-43B7-B3A7-87B188F66594}"/>
    <dgm:cxn modelId="{5545126A-47AF-4303-81FD-84A6052E0055}" type="presOf" srcId="{12E9189C-616F-4ACC-BE75-3967A165031F}" destId="{7FE83A45-694F-406A-931B-3CE3D9F13186}" srcOrd="0" destOrd="0" presId="urn:microsoft.com/office/officeart/2005/8/layout/cycle4"/>
    <dgm:cxn modelId="{BFE2028E-9C8F-4553-B4D3-2C7270E7A629}" srcId="{B188B7AA-1498-4635-A0AA-961890032685}" destId="{3B272EEA-7D13-424D-92F1-FC41CA06A4B0}" srcOrd="0" destOrd="0" parTransId="{0D3B29C4-D948-4130-B987-9564BC2B569C}" sibTransId="{506554AD-EE3F-45E7-9B7D-87EB03DF2D04}"/>
    <dgm:cxn modelId="{32E8A130-AE7B-4942-9FA2-CE03FC484086}" type="presOf" srcId="{3B272EEA-7D13-424D-92F1-FC41CA06A4B0}" destId="{2D0B654E-DCAC-46EB-A4EC-E7FA2CA2CE52}" srcOrd="1" destOrd="0" presId="urn:microsoft.com/office/officeart/2005/8/layout/cycle4"/>
    <dgm:cxn modelId="{7ED62CE6-76BE-46F4-BDF2-2E6DD441432F}" type="presOf" srcId="{B0E77E93-10E3-47D8-B4E3-AC19A390D73F}" destId="{68F7E8B4-A1CF-4F00-AC5F-47402AC94314}" srcOrd="1" destOrd="0" presId="urn:microsoft.com/office/officeart/2005/8/layout/cycle4"/>
    <dgm:cxn modelId="{18FDA194-C2B1-46C7-A003-CA1D8FF1E8F0}" type="presOf" srcId="{0E933BB9-3B09-4BAF-8BCA-E863EB3397E2}" destId="{36D39586-1460-4E41-9E8C-6CD2E63822B7}" srcOrd="0" destOrd="0" presId="urn:microsoft.com/office/officeart/2005/8/layout/cycle4"/>
    <dgm:cxn modelId="{0D9D6CE5-E106-4BEC-B0E2-76F581E6AC31}" type="presOf" srcId="{12E9189C-616F-4ACC-BE75-3967A165031F}" destId="{C34E2F80-A976-4826-9681-009E1A5EA62F}" srcOrd="1" destOrd="0" presId="urn:microsoft.com/office/officeart/2005/8/layout/cycle4"/>
    <dgm:cxn modelId="{61EF57CE-3140-4FAE-AF1D-363E338D6909}" srcId="{7C15B7E6-F223-4D3C-8D54-A5FF2329DD41}" destId="{12E9189C-616F-4ACC-BE75-3967A165031F}" srcOrd="0" destOrd="0" parTransId="{17DD82BB-34EA-4AB0-A06F-F0CBFC443480}" sibTransId="{877DCF8A-8F4B-48AF-A83D-C0D03A3B0029}"/>
    <dgm:cxn modelId="{26768E89-65E9-4E52-BF1B-054BCB7054CF}" type="presOf" srcId="{B0E77E93-10E3-47D8-B4E3-AC19A390D73F}" destId="{594F2965-E0B3-4E44-9953-7F88D5EB1920}" srcOrd="0" destOrd="0" presId="urn:microsoft.com/office/officeart/2005/8/layout/cycle4"/>
    <dgm:cxn modelId="{5855CD5F-1050-4233-BDED-890C3A8FAC77}" type="presOf" srcId="{CE1ACF6E-3835-476B-B992-EABACBDB73F3}" destId="{D9E8CE9C-62D6-413D-AAAC-979E51AF5FCF}" srcOrd="0" destOrd="0" presId="urn:microsoft.com/office/officeart/2005/8/layout/cycle4"/>
    <dgm:cxn modelId="{5BFA568D-EE49-45BB-986C-B5DE804F5B80}" srcId="{8AA2A4E7-A18B-4841-B95D-4EA8CAE90C19}" destId="{7C15B7E6-F223-4D3C-8D54-A5FF2329DD41}" srcOrd="3" destOrd="0" parTransId="{708595A9-0EDA-41DB-BA9A-F6AF93741727}" sibTransId="{79C12BB0-E197-4A03-BF61-14588473A8B1}"/>
    <dgm:cxn modelId="{01648D27-6C11-4904-A6EF-F4137342FBE8}" srcId="{8AA2A4E7-A18B-4841-B95D-4EA8CAE90C19}" destId="{0E933BB9-3B09-4BAF-8BCA-E863EB3397E2}" srcOrd="2" destOrd="0" parTransId="{5FE484FA-4DD6-42F0-AC70-E91A2E78C37F}" sibTransId="{F124245D-C4E8-4622-B89F-95668F22097F}"/>
    <dgm:cxn modelId="{F48A1538-CDE4-4273-8FCA-066B7B5D41F9}" type="presParOf" srcId="{CD93EF2C-57A7-426C-94C0-67D650FD9B73}" destId="{8E5B21E6-8F5A-4702-9F06-7A1939A3F5D6}" srcOrd="0" destOrd="0" presId="urn:microsoft.com/office/officeart/2005/8/layout/cycle4"/>
    <dgm:cxn modelId="{73F98A83-4366-463D-8200-569F9D548A22}" type="presParOf" srcId="{8E5B21E6-8F5A-4702-9F06-7A1939A3F5D6}" destId="{C166CFA0-417B-40AD-8263-0DA8BC4A1FDA}" srcOrd="0" destOrd="0" presId="urn:microsoft.com/office/officeart/2005/8/layout/cycle4"/>
    <dgm:cxn modelId="{1804B11B-1007-4272-BF1A-39771637F3B4}" type="presParOf" srcId="{C166CFA0-417B-40AD-8263-0DA8BC4A1FDA}" destId="{594F2965-E0B3-4E44-9953-7F88D5EB1920}" srcOrd="0" destOrd="0" presId="urn:microsoft.com/office/officeart/2005/8/layout/cycle4"/>
    <dgm:cxn modelId="{4BCA5978-D399-427A-A58E-FF5B502615B9}" type="presParOf" srcId="{C166CFA0-417B-40AD-8263-0DA8BC4A1FDA}" destId="{68F7E8B4-A1CF-4F00-AC5F-47402AC94314}" srcOrd="1" destOrd="0" presId="urn:microsoft.com/office/officeart/2005/8/layout/cycle4"/>
    <dgm:cxn modelId="{32FB1EBD-9CD5-4BAF-B03C-004007CD4BFD}" type="presParOf" srcId="{8E5B21E6-8F5A-4702-9F06-7A1939A3F5D6}" destId="{2F1C4236-0E20-44DD-9E3A-F844C5550626}" srcOrd="1" destOrd="0" presId="urn:microsoft.com/office/officeart/2005/8/layout/cycle4"/>
    <dgm:cxn modelId="{6A14DE8F-83EE-449B-B803-E9604DD66981}" type="presParOf" srcId="{2F1C4236-0E20-44DD-9E3A-F844C5550626}" destId="{F0554D8D-5C36-4A43-B917-B263CC7D2F9C}" srcOrd="0" destOrd="0" presId="urn:microsoft.com/office/officeart/2005/8/layout/cycle4"/>
    <dgm:cxn modelId="{07298091-2654-4A8D-AA1A-571D0830D8CF}" type="presParOf" srcId="{2F1C4236-0E20-44DD-9E3A-F844C5550626}" destId="{2D0B654E-DCAC-46EB-A4EC-E7FA2CA2CE52}" srcOrd="1" destOrd="0" presId="urn:microsoft.com/office/officeart/2005/8/layout/cycle4"/>
    <dgm:cxn modelId="{8344BD59-0638-4E9E-9054-F2281535B79E}" type="presParOf" srcId="{8E5B21E6-8F5A-4702-9F06-7A1939A3F5D6}" destId="{06FA2E7C-2543-4ACE-A771-6AC988D86742}" srcOrd="2" destOrd="0" presId="urn:microsoft.com/office/officeart/2005/8/layout/cycle4"/>
    <dgm:cxn modelId="{0B1E3A1D-948E-4B3F-9173-BECC6A3B599A}" type="presParOf" srcId="{06FA2E7C-2543-4ACE-A771-6AC988D86742}" destId="{D9E8CE9C-62D6-413D-AAAC-979E51AF5FCF}" srcOrd="0" destOrd="0" presId="urn:microsoft.com/office/officeart/2005/8/layout/cycle4"/>
    <dgm:cxn modelId="{A39051CF-E887-4958-ACE3-258202CF80EA}" type="presParOf" srcId="{06FA2E7C-2543-4ACE-A771-6AC988D86742}" destId="{77BC4CCF-78CD-4E68-9D59-165418D6D31C}" srcOrd="1" destOrd="0" presId="urn:microsoft.com/office/officeart/2005/8/layout/cycle4"/>
    <dgm:cxn modelId="{D6403972-3DCD-4683-B33C-1C317726DB8E}" type="presParOf" srcId="{8E5B21E6-8F5A-4702-9F06-7A1939A3F5D6}" destId="{EA96AC12-5C03-4487-873C-6A0081C9050F}" srcOrd="3" destOrd="0" presId="urn:microsoft.com/office/officeart/2005/8/layout/cycle4"/>
    <dgm:cxn modelId="{7BEA871E-2D7F-4ADF-86BD-9CCA1F935357}" type="presParOf" srcId="{EA96AC12-5C03-4487-873C-6A0081C9050F}" destId="{7FE83A45-694F-406A-931B-3CE3D9F13186}" srcOrd="0" destOrd="0" presId="urn:microsoft.com/office/officeart/2005/8/layout/cycle4"/>
    <dgm:cxn modelId="{4FFD9C67-9C82-462F-B988-81758153562C}" type="presParOf" srcId="{EA96AC12-5C03-4487-873C-6A0081C9050F}" destId="{C34E2F80-A976-4826-9681-009E1A5EA62F}" srcOrd="1" destOrd="0" presId="urn:microsoft.com/office/officeart/2005/8/layout/cycle4"/>
    <dgm:cxn modelId="{F43412F5-2607-4B1C-89A6-9CB099904B70}" type="presParOf" srcId="{8E5B21E6-8F5A-4702-9F06-7A1939A3F5D6}" destId="{9FD39A40-BDC3-4354-9A88-2BE83F708661}" srcOrd="4" destOrd="0" presId="urn:microsoft.com/office/officeart/2005/8/layout/cycle4"/>
    <dgm:cxn modelId="{9A7D0519-E096-409C-A842-C63415721F44}" type="presParOf" srcId="{CD93EF2C-57A7-426C-94C0-67D650FD9B73}" destId="{1155215A-32B3-460B-A8FF-5BA39FC183FC}" srcOrd="1" destOrd="0" presId="urn:microsoft.com/office/officeart/2005/8/layout/cycle4"/>
    <dgm:cxn modelId="{746CC6FA-B5CE-4B14-A024-A7ADFDE16785}" type="presParOf" srcId="{1155215A-32B3-460B-A8FF-5BA39FC183FC}" destId="{C7E07A3E-4BF8-4F0F-901D-D9087F562BB4}" srcOrd="0" destOrd="0" presId="urn:microsoft.com/office/officeart/2005/8/layout/cycle4"/>
    <dgm:cxn modelId="{1C6849A1-06D6-4BF0-B934-24461F769A1F}" type="presParOf" srcId="{1155215A-32B3-460B-A8FF-5BA39FC183FC}" destId="{DAFA0D57-973F-49DF-9214-6867EC83375D}" srcOrd="1" destOrd="0" presId="urn:microsoft.com/office/officeart/2005/8/layout/cycle4"/>
    <dgm:cxn modelId="{8863BC97-7303-40DD-AEC3-9671FE556C11}" type="presParOf" srcId="{1155215A-32B3-460B-A8FF-5BA39FC183FC}" destId="{36D39586-1460-4E41-9E8C-6CD2E63822B7}" srcOrd="2" destOrd="0" presId="urn:microsoft.com/office/officeart/2005/8/layout/cycle4"/>
    <dgm:cxn modelId="{3D44F7F0-E700-4600-97A1-BDE212A4127E}" type="presParOf" srcId="{1155215A-32B3-460B-A8FF-5BA39FC183FC}" destId="{74D1D3C9-30F2-4B3A-A8BC-E74F25CDC320}" srcOrd="3" destOrd="0" presId="urn:microsoft.com/office/officeart/2005/8/layout/cycle4"/>
    <dgm:cxn modelId="{F81A3DBF-B2AF-4BF8-AF67-721934BBA59E}" type="presParOf" srcId="{1155215A-32B3-460B-A8FF-5BA39FC183FC}" destId="{544105D0-166F-48B3-BF94-AD9856D94FA9}" srcOrd="4" destOrd="0" presId="urn:microsoft.com/office/officeart/2005/8/layout/cycle4"/>
    <dgm:cxn modelId="{46C07C5C-76B9-4910-9014-B86E4F468445}" type="presParOf" srcId="{CD93EF2C-57A7-426C-94C0-67D650FD9B73}" destId="{9D50358E-D643-4781-B038-9F517F896482}" srcOrd="2" destOrd="0" presId="urn:microsoft.com/office/officeart/2005/8/layout/cycle4"/>
    <dgm:cxn modelId="{711DAC29-CC90-4646-945D-1A622EC8997B}" type="presParOf" srcId="{CD93EF2C-57A7-426C-94C0-67D650FD9B73}" destId="{9F61DE51-EE33-463D-924D-984C7727E641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636B1F4-9A5F-4569-B060-67708148CFE1}" type="doc">
      <dgm:prSet loTypeId="urn:microsoft.com/office/officeart/2008/layout/TitlePictureLineup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DB474E3-697F-4605-94CD-5F156D7A20F4}">
      <dgm:prSet phldrT="[Text]"/>
      <dgm:spPr/>
      <dgm:t>
        <a:bodyPr/>
        <a:lstStyle/>
        <a:p>
          <a:r>
            <a:rPr lang="cs-CZ" dirty="0" smtClean="0"/>
            <a:t>Zálivy</a:t>
          </a:r>
          <a:endParaRPr lang="cs-CZ" dirty="0"/>
        </a:p>
      </dgm:t>
    </dgm:pt>
    <dgm:pt modelId="{2B19E6DF-BA47-403C-ACFC-14017C277F1B}" type="parTrans" cxnId="{2AD8D996-87C0-471D-B27D-5A004738CAE6}">
      <dgm:prSet/>
      <dgm:spPr/>
      <dgm:t>
        <a:bodyPr/>
        <a:lstStyle/>
        <a:p>
          <a:endParaRPr lang="cs-CZ"/>
        </a:p>
      </dgm:t>
    </dgm:pt>
    <dgm:pt modelId="{BF5B8BC2-2AA2-4035-A0F3-8EF93B6925E2}" type="sibTrans" cxnId="{2AD8D996-87C0-471D-B27D-5A004738CAE6}">
      <dgm:prSet/>
      <dgm:spPr/>
      <dgm:t>
        <a:bodyPr/>
        <a:lstStyle/>
        <a:p>
          <a:endParaRPr lang="cs-CZ"/>
        </a:p>
      </dgm:t>
    </dgm:pt>
    <dgm:pt modelId="{90992639-78DB-41D2-8339-1F3B4BD10136}">
      <dgm:prSet phldrT="[Text]"/>
      <dgm:spPr/>
      <dgm:t>
        <a:bodyPr/>
        <a:lstStyle/>
        <a:p>
          <a:r>
            <a:rPr lang="cs-CZ" dirty="0" smtClean="0"/>
            <a:t>Perský</a:t>
          </a:r>
        </a:p>
        <a:p>
          <a:r>
            <a:rPr lang="cs-CZ" dirty="0" smtClean="0"/>
            <a:t>Bengálský</a:t>
          </a:r>
        </a:p>
        <a:p>
          <a:r>
            <a:rPr lang="cs-CZ" dirty="0" smtClean="0"/>
            <a:t>Adenský</a:t>
          </a:r>
        </a:p>
        <a:p>
          <a:r>
            <a:rPr lang="cs-CZ" dirty="0" smtClean="0"/>
            <a:t>Ománský</a:t>
          </a:r>
          <a:endParaRPr lang="cs-CZ" dirty="0"/>
        </a:p>
      </dgm:t>
    </dgm:pt>
    <dgm:pt modelId="{314546F0-2D9B-4EB8-BDDC-48F8628E2FB5}" type="parTrans" cxnId="{E3A44FED-BE6E-447A-B95B-9F1840A10D3E}">
      <dgm:prSet/>
      <dgm:spPr/>
      <dgm:t>
        <a:bodyPr/>
        <a:lstStyle/>
        <a:p>
          <a:endParaRPr lang="cs-CZ"/>
        </a:p>
      </dgm:t>
    </dgm:pt>
    <dgm:pt modelId="{401C156E-F7F4-4E80-A4D4-DF282EA9AF95}" type="sibTrans" cxnId="{E3A44FED-BE6E-447A-B95B-9F1840A10D3E}">
      <dgm:prSet/>
      <dgm:spPr/>
      <dgm:t>
        <a:bodyPr/>
        <a:lstStyle/>
        <a:p>
          <a:endParaRPr lang="cs-CZ"/>
        </a:p>
      </dgm:t>
    </dgm:pt>
    <dgm:pt modelId="{E1A48E9C-C1FA-481E-96EE-C18106377B51}">
      <dgm:prSet phldrT="[Text]"/>
      <dgm:spPr/>
      <dgm:t>
        <a:bodyPr/>
        <a:lstStyle/>
        <a:p>
          <a:r>
            <a:rPr lang="cs-CZ" dirty="0" smtClean="0"/>
            <a:t>Průliv</a:t>
          </a:r>
          <a:endParaRPr lang="cs-CZ" dirty="0"/>
        </a:p>
      </dgm:t>
    </dgm:pt>
    <dgm:pt modelId="{0F95E2CA-3F82-409F-A539-9439554514BE}" type="parTrans" cxnId="{71E8E096-F922-4A89-8407-9F031628A8B9}">
      <dgm:prSet/>
      <dgm:spPr/>
      <dgm:t>
        <a:bodyPr/>
        <a:lstStyle/>
        <a:p>
          <a:endParaRPr lang="cs-CZ"/>
        </a:p>
      </dgm:t>
    </dgm:pt>
    <dgm:pt modelId="{C1653BBE-0699-4413-8019-836C4741E3D8}" type="sibTrans" cxnId="{71E8E096-F922-4A89-8407-9F031628A8B9}">
      <dgm:prSet/>
      <dgm:spPr/>
      <dgm:t>
        <a:bodyPr/>
        <a:lstStyle/>
        <a:p>
          <a:endParaRPr lang="cs-CZ"/>
        </a:p>
      </dgm:t>
    </dgm:pt>
    <dgm:pt modelId="{45E85B64-8752-4F3B-9163-18A823F33DCE}">
      <dgm:prSet phldrT="[Text]"/>
      <dgm:spPr/>
      <dgm:t>
        <a:bodyPr/>
        <a:lstStyle/>
        <a:p>
          <a:r>
            <a:rPr lang="cs-CZ" dirty="0" smtClean="0"/>
            <a:t>Beringův</a:t>
          </a:r>
          <a:endParaRPr lang="cs-CZ" dirty="0"/>
        </a:p>
      </dgm:t>
    </dgm:pt>
    <dgm:pt modelId="{BA5B07C9-5D4D-483D-AAAE-8F2B075AEAB3}" type="parTrans" cxnId="{D8E03822-67E1-4D06-B85B-178AFE502DBE}">
      <dgm:prSet/>
      <dgm:spPr/>
      <dgm:t>
        <a:bodyPr/>
        <a:lstStyle/>
        <a:p>
          <a:endParaRPr lang="cs-CZ"/>
        </a:p>
      </dgm:t>
    </dgm:pt>
    <dgm:pt modelId="{777159C9-86CE-425B-921E-2EA7ECE2CF53}" type="sibTrans" cxnId="{D8E03822-67E1-4D06-B85B-178AFE502DBE}">
      <dgm:prSet/>
      <dgm:spPr/>
      <dgm:t>
        <a:bodyPr/>
        <a:lstStyle/>
        <a:p>
          <a:endParaRPr lang="cs-CZ"/>
        </a:p>
      </dgm:t>
    </dgm:pt>
    <dgm:pt modelId="{655CDFF1-81E0-4224-9DA4-419997B6D389}">
      <dgm:prSet phldrT="[Text]"/>
      <dgm:spPr/>
      <dgm:t>
        <a:bodyPr/>
        <a:lstStyle/>
        <a:p>
          <a:r>
            <a:rPr lang="cs-CZ" dirty="0" smtClean="0"/>
            <a:t>Průplav</a:t>
          </a:r>
          <a:endParaRPr lang="cs-CZ" dirty="0"/>
        </a:p>
      </dgm:t>
    </dgm:pt>
    <dgm:pt modelId="{1C10C2D1-5E93-48E1-BCE2-A52A0D224E43}" type="parTrans" cxnId="{B8D6F367-3EB0-474A-8157-E1E88ABB9A53}">
      <dgm:prSet/>
      <dgm:spPr/>
      <dgm:t>
        <a:bodyPr/>
        <a:lstStyle/>
        <a:p>
          <a:endParaRPr lang="cs-CZ"/>
        </a:p>
      </dgm:t>
    </dgm:pt>
    <dgm:pt modelId="{77ED153A-5AF7-42E5-9893-35A5479E385C}" type="sibTrans" cxnId="{B8D6F367-3EB0-474A-8157-E1E88ABB9A53}">
      <dgm:prSet/>
      <dgm:spPr/>
      <dgm:t>
        <a:bodyPr/>
        <a:lstStyle/>
        <a:p>
          <a:endParaRPr lang="cs-CZ"/>
        </a:p>
      </dgm:t>
    </dgm:pt>
    <dgm:pt modelId="{9204BAA5-ACD6-4D82-AFC4-F2410B4D318F}">
      <dgm:prSet phldrT="[Text]"/>
      <dgm:spPr/>
      <dgm:t>
        <a:bodyPr/>
        <a:lstStyle/>
        <a:p>
          <a:r>
            <a:rPr lang="cs-CZ" dirty="0" smtClean="0"/>
            <a:t>Suezský</a:t>
          </a:r>
          <a:endParaRPr lang="cs-CZ" dirty="0"/>
        </a:p>
      </dgm:t>
    </dgm:pt>
    <dgm:pt modelId="{F6031D43-076E-4A68-8F87-99E2390FE1E8}" type="parTrans" cxnId="{942363EC-3F89-476A-A3D0-A6CF0A6CE57E}">
      <dgm:prSet/>
      <dgm:spPr/>
      <dgm:t>
        <a:bodyPr/>
        <a:lstStyle/>
        <a:p>
          <a:endParaRPr lang="cs-CZ"/>
        </a:p>
      </dgm:t>
    </dgm:pt>
    <dgm:pt modelId="{72CD132A-6258-4682-9034-31F88D81482F}" type="sibTrans" cxnId="{942363EC-3F89-476A-A3D0-A6CF0A6CE57E}">
      <dgm:prSet/>
      <dgm:spPr/>
      <dgm:t>
        <a:bodyPr/>
        <a:lstStyle/>
        <a:p>
          <a:endParaRPr lang="cs-CZ"/>
        </a:p>
      </dgm:t>
    </dgm:pt>
    <dgm:pt modelId="{03638591-F589-423F-BD3A-9C70E58BC3DC}" type="pres">
      <dgm:prSet presAssocID="{A636B1F4-9A5F-4569-B060-67708148CFE1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D810677F-4475-48F6-9F10-ED233DAC8D35}" type="pres">
      <dgm:prSet presAssocID="{4DB474E3-697F-4605-94CD-5F156D7A20F4}" presName="composite" presStyleCnt="0"/>
      <dgm:spPr/>
    </dgm:pt>
    <dgm:pt modelId="{04F674D8-3D59-460F-9528-5925CE86150F}" type="pres">
      <dgm:prSet presAssocID="{4DB474E3-697F-4605-94CD-5F156D7A20F4}" presName="Accent" presStyleLbl="alignAcc1" presStyleIdx="0" presStyleCnt="3"/>
      <dgm:spPr/>
    </dgm:pt>
    <dgm:pt modelId="{7EA496E1-6009-47E9-BF85-9A9E93521DD4}" type="pres">
      <dgm:prSet presAssocID="{4DB474E3-697F-4605-94CD-5F156D7A20F4}" presName="Image" presStyleLbl="node1" presStyleIdx="0" presStyleCnt="3"/>
      <dgm:spPr/>
    </dgm:pt>
    <dgm:pt modelId="{88C12A58-6292-4E80-AADF-14FD890A9BEA}" type="pres">
      <dgm:prSet presAssocID="{4DB474E3-697F-4605-94CD-5F156D7A20F4}" presName="Child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08DD78-D07F-4DF7-960D-738884AF39C2}" type="pres">
      <dgm:prSet presAssocID="{4DB474E3-697F-4605-94CD-5F156D7A20F4}" presName="Parent" presStyleLbl="align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90126A-4A54-4804-AD70-C5D6E7400F65}" type="pres">
      <dgm:prSet presAssocID="{BF5B8BC2-2AA2-4035-A0F3-8EF93B6925E2}" presName="sibTrans" presStyleCnt="0"/>
      <dgm:spPr/>
    </dgm:pt>
    <dgm:pt modelId="{4ED1CB5D-79BB-48D3-BA9B-1F1282E709F7}" type="pres">
      <dgm:prSet presAssocID="{E1A48E9C-C1FA-481E-96EE-C18106377B51}" presName="composite" presStyleCnt="0"/>
      <dgm:spPr/>
    </dgm:pt>
    <dgm:pt modelId="{FB5DF4F1-FDBF-4D9D-9A46-5911D010CA3D}" type="pres">
      <dgm:prSet presAssocID="{E1A48E9C-C1FA-481E-96EE-C18106377B51}" presName="Accent" presStyleLbl="alignAcc1" presStyleIdx="1" presStyleCnt="3"/>
      <dgm:spPr/>
    </dgm:pt>
    <dgm:pt modelId="{AA105AA8-04AF-49D0-B329-449B94E2E2F1}" type="pres">
      <dgm:prSet presAssocID="{E1A48E9C-C1FA-481E-96EE-C18106377B51}" presName="Image" presStyleLbl="node1" presStyleIdx="1" presStyleCnt="3"/>
      <dgm:spPr/>
    </dgm:pt>
    <dgm:pt modelId="{BE4E5988-DEDD-4368-9B69-37DA9067F7C8}" type="pres">
      <dgm:prSet presAssocID="{E1A48E9C-C1FA-481E-96EE-C18106377B51}" presName="Child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2696A9-71CB-4A11-8641-1B1878317EA0}" type="pres">
      <dgm:prSet presAssocID="{E1A48E9C-C1FA-481E-96EE-C18106377B51}" presName="Parent" presStyleLbl="align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CACA9D-FAA4-4B71-8587-DEE10C741CA5}" type="pres">
      <dgm:prSet presAssocID="{C1653BBE-0699-4413-8019-836C4741E3D8}" presName="sibTrans" presStyleCnt="0"/>
      <dgm:spPr/>
    </dgm:pt>
    <dgm:pt modelId="{EF133149-0C9B-4759-9DF9-6EBD97CF92D5}" type="pres">
      <dgm:prSet presAssocID="{655CDFF1-81E0-4224-9DA4-419997B6D389}" presName="composite" presStyleCnt="0"/>
      <dgm:spPr/>
    </dgm:pt>
    <dgm:pt modelId="{EDE8A5CC-C96A-4EAE-AE59-65CF17FB0B5D}" type="pres">
      <dgm:prSet presAssocID="{655CDFF1-81E0-4224-9DA4-419997B6D389}" presName="Accent" presStyleLbl="alignAcc1" presStyleIdx="2" presStyleCnt="3"/>
      <dgm:spPr/>
    </dgm:pt>
    <dgm:pt modelId="{087BE88A-2A38-40FE-B363-BA5E8872E7E6}" type="pres">
      <dgm:prSet presAssocID="{655CDFF1-81E0-4224-9DA4-419997B6D389}" presName="Image" presStyleLbl="node1" presStyleIdx="2" presStyleCnt="3"/>
      <dgm:spPr/>
    </dgm:pt>
    <dgm:pt modelId="{15E5B6B3-450B-4A16-BBC1-6B3771E0441F}" type="pres">
      <dgm:prSet presAssocID="{655CDFF1-81E0-4224-9DA4-419997B6D389}" presName="Child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457A07-82B6-4C77-A221-D3AF0C4796C9}" type="pres">
      <dgm:prSet presAssocID="{655CDFF1-81E0-4224-9DA4-419997B6D389}" presName="Parent" presStyleLbl="align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E8FF018-0A93-4975-A047-93897DD2473A}" type="presOf" srcId="{45E85B64-8752-4F3B-9163-18A823F33DCE}" destId="{BE4E5988-DEDD-4368-9B69-37DA9067F7C8}" srcOrd="0" destOrd="0" presId="urn:microsoft.com/office/officeart/2008/layout/TitlePictureLineup"/>
    <dgm:cxn modelId="{C51A0F5B-F873-44BC-8B51-CA0CF35D1669}" type="presOf" srcId="{655CDFF1-81E0-4224-9DA4-419997B6D389}" destId="{50457A07-82B6-4C77-A221-D3AF0C4796C9}" srcOrd="0" destOrd="0" presId="urn:microsoft.com/office/officeart/2008/layout/TitlePictureLineup"/>
    <dgm:cxn modelId="{7252511E-A730-46A1-8EA8-64F6C77AAA6E}" type="presOf" srcId="{4DB474E3-697F-4605-94CD-5F156D7A20F4}" destId="{0908DD78-D07F-4DF7-960D-738884AF39C2}" srcOrd="0" destOrd="0" presId="urn:microsoft.com/office/officeart/2008/layout/TitlePictureLineup"/>
    <dgm:cxn modelId="{DF6B5527-B682-4275-AFC9-E4970B29DA47}" type="presOf" srcId="{9204BAA5-ACD6-4D82-AFC4-F2410B4D318F}" destId="{15E5B6B3-450B-4A16-BBC1-6B3771E0441F}" srcOrd="0" destOrd="0" presId="urn:microsoft.com/office/officeart/2008/layout/TitlePictureLineup"/>
    <dgm:cxn modelId="{942363EC-3F89-476A-A3D0-A6CF0A6CE57E}" srcId="{655CDFF1-81E0-4224-9DA4-419997B6D389}" destId="{9204BAA5-ACD6-4D82-AFC4-F2410B4D318F}" srcOrd="0" destOrd="0" parTransId="{F6031D43-076E-4A68-8F87-99E2390FE1E8}" sibTransId="{72CD132A-6258-4682-9034-31F88D81482F}"/>
    <dgm:cxn modelId="{71E8E096-F922-4A89-8407-9F031628A8B9}" srcId="{A636B1F4-9A5F-4569-B060-67708148CFE1}" destId="{E1A48E9C-C1FA-481E-96EE-C18106377B51}" srcOrd="1" destOrd="0" parTransId="{0F95E2CA-3F82-409F-A539-9439554514BE}" sibTransId="{C1653BBE-0699-4413-8019-836C4741E3D8}"/>
    <dgm:cxn modelId="{0B959E33-19C6-40FC-91F9-222A7C9213B4}" type="presOf" srcId="{90992639-78DB-41D2-8339-1F3B4BD10136}" destId="{88C12A58-6292-4E80-AADF-14FD890A9BEA}" srcOrd="0" destOrd="0" presId="urn:microsoft.com/office/officeart/2008/layout/TitlePictureLineup"/>
    <dgm:cxn modelId="{2AD8D996-87C0-471D-B27D-5A004738CAE6}" srcId="{A636B1F4-9A5F-4569-B060-67708148CFE1}" destId="{4DB474E3-697F-4605-94CD-5F156D7A20F4}" srcOrd="0" destOrd="0" parTransId="{2B19E6DF-BA47-403C-ACFC-14017C277F1B}" sibTransId="{BF5B8BC2-2AA2-4035-A0F3-8EF93B6925E2}"/>
    <dgm:cxn modelId="{B8D6F367-3EB0-474A-8157-E1E88ABB9A53}" srcId="{A636B1F4-9A5F-4569-B060-67708148CFE1}" destId="{655CDFF1-81E0-4224-9DA4-419997B6D389}" srcOrd="2" destOrd="0" parTransId="{1C10C2D1-5E93-48E1-BCE2-A52A0D224E43}" sibTransId="{77ED153A-5AF7-42E5-9893-35A5479E385C}"/>
    <dgm:cxn modelId="{D8E03822-67E1-4D06-B85B-178AFE502DBE}" srcId="{E1A48E9C-C1FA-481E-96EE-C18106377B51}" destId="{45E85B64-8752-4F3B-9163-18A823F33DCE}" srcOrd="0" destOrd="0" parTransId="{BA5B07C9-5D4D-483D-AAAE-8F2B075AEAB3}" sibTransId="{777159C9-86CE-425B-921E-2EA7ECE2CF53}"/>
    <dgm:cxn modelId="{D31667D0-D53E-40FA-9F6B-2EB0F25CDAF0}" type="presOf" srcId="{A636B1F4-9A5F-4569-B060-67708148CFE1}" destId="{03638591-F589-423F-BD3A-9C70E58BC3DC}" srcOrd="0" destOrd="0" presId="urn:microsoft.com/office/officeart/2008/layout/TitlePictureLineup"/>
    <dgm:cxn modelId="{E3A44FED-BE6E-447A-B95B-9F1840A10D3E}" srcId="{4DB474E3-697F-4605-94CD-5F156D7A20F4}" destId="{90992639-78DB-41D2-8339-1F3B4BD10136}" srcOrd="0" destOrd="0" parTransId="{314546F0-2D9B-4EB8-BDDC-48F8628E2FB5}" sibTransId="{401C156E-F7F4-4E80-A4D4-DF282EA9AF95}"/>
    <dgm:cxn modelId="{379F9C73-58BA-4290-9DFE-1DD9E82CAB75}" type="presOf" srcId="{E1A48E9C-C1FA-481E-96EE-C18106377B51}" destId="{252696A9-71CB-4A11-8641-1B1878317EA0}" srcOrd="0" destOrd="0" presId="urn:microsoft.com/office/officeart/2008/layout/TitlePictureLineup"/>
    <dgm:cxn modelId="{33A9439B-4211-494A-A056-5A0F28AC7548}" type="presParOf" srcId="{03638591-F589-423F-BD3A-9C70E58BC3DC}" destId="{D810677F-4475-48F6-9F10-ED233DAC8D35}" srcOrd="0" destOrd="0" presId="urn:microsoft.com/office/officeart/2008/layout/TitlePictureLineup"/>
    <dgm:cxn modelId="{CFE4B8C0-0B6D-4DA0-BFEA-0DAE264727F0}" type="presParOf" srcId="{D810677F-4475-48F6-9F10-ED233DAC8D35}" destId="{04F674D8-3D59-460F-9528-5925CE86150F}" srcOrd="0" destOrd="0" presId="urn:microsoft.com/office/officeart/2008/layout/TitlePictureLineup"/>
    <dgm:cxn modelId="{6B83D98F-B36C-44D5-BBBC-C836315B1D66}" type="presParOf" srcId="{D810677F-4475-48F6-9F10-ED233DAC8D35}" destId="{7EA496E1-6009-47E9-BF85-9A9E93521DD4}" srcOrd="1" destOrd="0" presId="urn:microsoft.com/office/officeart/2008/layout/TitlePictureLineup"/>
    <dgm:cxn modelId="{FF2BA0F0-6BE8-4249-B413-BABF57AD636C}" type="presParOf" srcId="{D810677F-4475-48F6-9F10-ED233DAC8D35}" destId="{88C12A58-6292-4E80-AADF-14FD890A9BEA}" srcOrd="2" destOrd="0" presId="urn:microsoft.com/office/officeart/2008/layout/TitlePictureLineup"/>
    <dgm:cxn modelId="{A89C2FB2-493E-4B3F-96ED-504D0A48A1C1}" type="presParOf" srcId="{D810677F-4475-48F6-9F10-ED233DAC8D35}" destId="{0908DD78-D07F-4DF7-960D-738884AF39C2}" srcOrd="3" destOrd="0" presId="urn:microsoft.com/office/officeart/2008/layout/TitlePictureLineup"/>
    <dgm:cxn modelId="{86B4FC94-8F62-4253-82D1-7FDBD0B11FD3}" type="presParOf" srcId="{03638591-F589-423F-BD3A-9C70E58BC3DC}" destId="{5A90126A-4A54-4804-AD70-C5D6E7400F65}" srcOrd="1" destOrd="0" presId="urn:microsoft.com/office/officeart/2008/layout/TitlePictureLineup"/>
    <dgm:cxn modelId="{2E70EE7F-3A59-48D6-927E-1E2F44890378}" type="presParOf" srcId="{03638591-F589-423F-BD3A-9C70E58BC3DC}" destId="{4ED1CB5D-79BB-48D3-BA9B-1F1282E709F7}" srcOrd="2" destOrd="0" presId="urn:microsoft.com/office/officeart/2008/layout/TitlePictureLineup"/>
    <dgm:cxn modelId="{C3015F4A-783F-470B-AF44-4453AA0158DD}" type="presParOf" srcId="{4ED1CB5D-79BB-48D3-BA9B-1F1282E709F7}" destId="{FB5DF4F1-FDBF-4D9D-9A46-5911D010CA3D}" srcOrd="0" destOrd="0" presId="urn:microsoft.com/office/officeart/2008/layout/TitlePictureLineup"/>
    <dgm:cxn modelId="{09C76E03-70CB-4E1C-9621-CDDAACBD4762}" type="presParOf" srcId="{4ED1CB5D-79BB-48D3-BA9B-1F1282E709F7}" destId="{AA105AA8-04AF-49D0-B329-449B94E2E2F1}" srcOrd="1" destOrd="0" presId="urn:microsoft.com/office/officeart/2008/layout/TitlePictureLineup"/>
    <dgm:cxn modelId="{31E8D0CB-6AE0-4CFC-B094-E675AA59F76F}" type="presParOf" srcId="{4ED1CB5D-79BB-48D3-BA9B-1F1282E709F7}" destId="{BE4E5988-DEDD-4368-9B69-37DA9067F7C8}" srcOrd="2" destOrd="0" presId="urn:microsoft.com/office/officeart/2008/layout/TitlePictureLineup"/>
    <dgm:cxn modelId="{4053E306-B409-488A-B518-1205D6A6F138}" type="presParOf" srcId="{4ED1CB5D-79BB-48D3-BA9B-1F1282E709F7}" destId="{252696A9-71CB-4A11-8641-1B1878317EA0}" srcOrd="3" destOrd="0" presId="urn:microsoft.com/office/officeart/2008/layout/TitlePictureLineup"/>
    <dgm:cxn modelId="{74A1E398-FF3A-4435-A59B-56BFF7B7D86B}" type="presParOf" srcId="{03638591-F589-423F-BD3A-9C70E58BC3DC}" destId="{FFCACA9D-FAA4-4B71-8587-DEE10C741CA5}" srcOrd="3" destOrd="0" presId="urn:microsoft.com/office/officeart/2008/layout/TitlePictureLineup"/>
    <dgm:cxn modelId="{7CF026DD-24DA-485B-BDE5-A3895FACFE40}" type="presParOf" srcId="{03638591-F589-423F-BD3A-9C70E58BC3DC}" destId="{EF133149-0C9B-4759-9DF9-6EBD97CF92D5}" srcOrd="4" destOrd="0" presId="urn:microsoft.com/office/officeart/2008/layout/TitlePictureLineup"/>
    <dgm:cxn modelId="{68C4DD09-7BC6-4D99-AB4C-DDCA7044D683}" type="presParOf" srcId="{EF133149-0C9B-4759-9DF9-6EBD97CF92D5}" destId="{EDE8A5CC-C96A-4EAE-AE59-65CF17FB0B5D}" srcOrd="0" destOrd="0" presId="urn:microsoft.com/office/officeart/2008/layout/TitlePictureLineup"/>
    <dgm:cxn modelId="{5B40BFD5-D049-405B-8010-CF3CA11E72A5}" type="presParOf" srcId="{EF133149-0C9B-4759-9DF9-6EBD97CF92D5}" destId="{087BE88A-2A38-40FE-B363-BA5E8872E7E6}" srcOrd="1" destOrd="0" presId="urn:microsoft.com/office/officeart/2008/layout/TitlePictureLineup"/>
    <dgm:cxn modelId="{2CE0E888-23A4-478A-857D-10141CA19CF1}" type="presParOf" srcId="{EF133149-0C9B-4759-9DF9-6EBD97CF92D5}" destId="{15E5B6B3-450B-4A16-BBC1-6B3771E0441F}" srcOrd="2" destOrd="0" presId="urn:microsoft.com/office/officeart/2008/layout/TitlePictureLineup"/>
    <dgm:cxn modelId="{AC9EDAAE-441F-43FB-B496-FA3FAB1AD4BB}" type="presParOf" srcId="{EF133149-0C9B-4759-9DF9-6EBD97CF92D5}" destId="{50457A07-82B6-4C77-A221-D3AF0C4796C9}" srcOrd="3" destOrd="0" presId="urn:microsoft.com/office/officeart/2008/layout/TitlePictureLineup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EAB015A-95DF-455E-BCEB-CC998ACC8394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DD737B0-3FAB-4DF8-B23D-729DA112DABA}">
      <dgm:prSet phldrT="[Text]"/>
      <dgm:spPr/>
      <dgm:t>
        <a:bodyPr/>
        <a:lstStyle/>
        <a:p>
          <a:r>
            <a:rPr lang="cs-CZ" dirty="0" smtClean="0"/>
            <a:t>Mezopotámská </a:t>
          </a:r>
          <a:endParaRPr lang="cs-CZ" dirty="0"/>
        </a:p>
      </dgm:t>
    </dgm:pt>
    <dgm:pt modelId="{F2238DE4-B3DE-4A13-8DEE-92A8883FE883}" type="parTrans" cxnId="{C4311414-62CB-4E59-A1FD-9996AE110275}">
      <dgm:prSet/>
      <dgm:spPr/>
      <dgm:t>
        <a:bodyPr/>
        <a:lstStyle/>
        <a:p>
          <a:endParaRPr lang="cs-CZ"/>
        </a:p>
      </dgm:t>
    </dgm:pt>
    <dgm:pt modelId="{692399D5-152E-4244-8B1E-19294DE5B8F5}" type="sibTrans" cxnId="{C4311414-62CB-4E59-A1FD-9996AE110275}">
      <dgm:prSet/>
      <dgm:spPr/>
      <dgm:t>
        <a:bodyPr/>
        <a:lstStyle/>
        <a:p>
          <a:endParaRPr lang="cs-CZ"/>
        </a:p>
      </dgm:t>
    </dgm:pt>
    <dgm:pt modelId="{BE742575-063E-4CB6-BF7C-EEBDE6A95945}">
      <dgm:prSet phldrT="[Text]"/>
      <dgm:spPr/>
      <dgm:t>
        <a:bodyPr/>
        <a:lstStyle/>
        <a:p>
          <a:r>
            <a:rPr lang="cs-CZ" dirty="0" err="1" smtClean="0"/>
            <a:t>Indoganžská</a:t>
          </a:r>
          <a:endParaRPr lang="cs-CZ" dirty="0"/>
        </a:p>
      </dgm:t>
    </dgm:pt>
    <dgm:pt modelId="{F3FBC1E4-59A6-4D62-B63D-3E4D97277E75}" type="parTrans" cxnId="{6DC0984D-22C4-4DB1-A54B-9F50A2C9A823}">
      <dgm:prSet/>
      <dgm:spPr/>
      <dgm:t>
        <a:bodyPr/>
        <a:lstStyle/>
        <a:p>
          <a:endParaRPr lang="cs-CZ"/>
        </a:p>
      </dgm:t>
    </dgm:pt>
    <dgm:pt modelId="{460E70CE-1ABE-481F-A677-97175F007289}" type="sibTrans" cxnId="{6DC0984D-22C4-4DB1-A54B-9F50A2C9A823}">
      <dgm:prSet/>
      <dgm:spPr/>
      <dgm:t>
        <a:bodyPr/>
        <a:lstStyle/>
        <a:p>
          <a:endParaRPr lang="cs-CZ"/>
        </a:p>
      </dgm:t>
    </dgm:pt>
    <dgm:pt modelId="{7FF40471-C21C-4D09-8310-F41DCD37A477}">
      <dgm:prSet phldrT="[Text]"/>
      <dgm:spPr/>
      <dgm:t>
        <a:bodyPr/>
        <a:lstStyle/>
        <a:p>
          <a:r>
            <a:rPr lang="cs-CZ" dirty="0" smtClean="0"/>
            <a:t>Velká Čínská</a:t>
          </a:r>
          <a:endParaRPr lang="cs-CZ" dirty="0"/>
        </a:p>
      </dgm:t>
    </dgm:pt>
    <dgm:pt modelId="{C3667184-11BE-4262-A71C-63BFF4EA0ADB}" type="parTrans" cxnId="{DDE1F53F-5CA1-434B-8354-5B035F7998B9}">
      <dgm:prSet/>
      <dgm:spPr/>
      <dgm:t>
        <a:bodyPr/>
        <a:lstStyle/>
        <a:p>
          <a:endParaRPr lang="cs-CZ"/>
        </a:p>
      </dgm:t>
    </dgm:pt>
    <dgm:pt modelId="{E1DDB33F-C554-4000-BE4C-4EEB380ED724}" type="sibTrans" cxnId="{DDE1F53F-5CA1-434B-8354-5B035F7998B9}">
      <dgm:prSet/>
      <dgm:spPr/>
      <dgm:t>
        <a:bodyPr/>
        <a:lstStyle/>
        <a:p>
          <a:endParaRPr lang="cs-CZ"/>
        </a:p>
      </dgm:t>
    </dgm:pt>
    <dgm:pt modelId="{46B8272D-6900-406F-8D8E-FB8BF34360B2}">
      <dgm:prSet phldrT="[Text]"/>
      <dgm:spPr/>
      <dgm:t>
        <a:bodyPr/>
        <a:lstStyle/>
        <a:p>
          <a:r>
            <a:rPr lang="cs-CZ" dirty="0" smtClean="0"/>
            <a:t>Západosibiřská rovina</a:t>
          </a:r>
          <a:endParaRPr lang="cs-CZ" dirty="0"/>
        </a:p>
      </dgm:t>
    </dgm:pt>
    <dgm:pt modelId="{03DD620C-1F32-46DC-9F30-B8ED3B5F1FEF}" type="parTrans" cxnId="{C582EE16-3438-4A68-930A-B9FEE78D52D7}">
      <dgm:prSet/>
      <dgm:spPr/>
      <dgm:t>
        <a:bodyPr/>
        <a:lstStyle/>
        <a:p>
          <a:endParaRPr lang="cs-CZ"/>
        </a:p>
      </dgm:t>
    </dgm:pt>
    <dgm:pt modelId="{73D1D9E8-147F-4B83-8548-56021B1F9F92}" type="sibTrans" cxnId="{C582EE16-3438-4A68-930A-B9FEE78D52D7}">
      <dgm:prSet/>
      <dgm:spPr/>
      <dgm:t>
        <a:bodyPr/>
        <a:lstStyle/>
        <a:p>
          <a:endParaRPr lang="cs-CZ"/>
        </a:p>
      </dgm:t>
    </dgm:pt>
    <dgm:pt modelId="{8CD0DBF2-065B-495B-98BC-DBD1CF3FE0E3}" type="pres">
      <dgm:prSet presAssocID="{AEAB015A-95DF-455E-BCEB-CC998ACC839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6EB53EB-28CF-424D-B226-E5398722BD53}" type="pres">
      <dgm:prSet presAssocID="{FDD737B0-3FAB-4DF8-B23D-729DA112DABA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85AA51-747D-434B-AA37-5BF46E86249D}" type="pres">
      <dgm:prSet presAssocID="{FDD737B0-3FAB-4DF8-B23D-729DA112DABA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6CF72C-A7ED-410B-9B0F-D376D8C4C54C}" type="pres">
      <dgm:prSet presAssocID="{7FF40471-C21C-4D09-8310-F41DCD37A477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E24CE0-7790-4160-861A-F569E39389BA}" type="pres">
      <dgm:prSet presAssocID="{7FF40471-C21C-4D09-8310-F41DCD37A477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C0984D-22C4-4DB1-A54B-9F50A2C9A823}" srcId="{FDD737B0-3FAB-4DF8-B23D-729DA112DABA}" destId="{BE742575-063E-4CB6-BF7C-EEBDE6A95945}" srcOrd="0" destOrd="0" parTransId="{F3FBC1E4-59A6-4D62-B63D-3E4D97277E75}" sibTransId="{460E70CE-1ABE-481F-A677-97175F007289}"/>
    <dgm:cxn modelId="{A5073650-54F6-4690-A3C0-9EE39DAACF66}" type="presOf" srcId="{AEAB015A-95DF-455E-BCEB-CC998ACC8394}" destId="{8CD0DBF2-065B-495B-98BC-DBD1CF3FE0E3}" srcOrd="0" destOrd="0" presId="urn:microsoft.com/office/officeart/2005/8/layout/vList2"/>
    <dgm:cxn modelId="{4560A2CD-DD5B-44D1-953A-70832B129A97}" type="presOf" srcId="{46B8272D-6900-406F-8D8E-FB8BF34360B2}" destId="{44E24CE0-7790-4160-861A-F569E39389BA}" srcOrd="0" destOrd="0" presId="urn:microsoft.com/office/officeart/2005/8/layout/vList2"/>
    <dgm:cxn modelId="{50D880B5-B08A-4721-9A25-7539B4F8581F}" type="presOf" srcId="{BE742575-063E-4CB6-BF7C-EEBDE6A95945}" destId="{8085AA51-747D-434B-AA37-5BF46E86249D}" srcOrd="0" destOrd="0" presId="urn:microsoft.com/office/officeart/2005/8/layout/vList2"/>
    <dgm:cxn modelId="{21C20B32-7F7C-4C00-8FCB-8592210270ED}" type="presOf" srcId="{7FF40471-C21C-4D09-8310-F41DCD37A477}" destId="{1A6CF72C-A7ED-410B-9B0F-D376D8C4C54C}" srcOrd="0" destOrd="0" presId="urn:microsoft.com/office/officeart/2005/8/layout/vList2"/>
    <dgm:cxn modelId="{C4311414-62CB-4E59-A1FD-9996AE110275}" srcId="{AEAB015A-95DF-455E-BCEB-CC998ACC8394}" destId="{FDD737B0-3FAB-4DF8-B23D-729DA112DABA}" srcOrd="0" destOrd="0" parTransId="{F2238DE4-B3DE-4A13-8DEE-92A8883FE883}" sibTransId="{692399D5-152E-4244-8B1E-19294DE5B8F5}"/>
    <dgm:cxn modelId="{53ADE0F1-8FFD-4CAC-86A2-FDB2E08E4F30}" type="presOf" srcId="{FDD737B0-3FAB-4DF8-B23D-729DA112DABA}" destId="{E6EB53EB-28CF-424D-B226-E5398722BD53}" srcOrd="0" destOrd="0" presId="urn:microsoft.com/office/officeart/2005/8/layout/vList2"/>
    <dgm:cxn modelId="{DDE1F53F-5CA1-434B-8354-5B035F7998B9}" srcId="{AEAB015A-95DF-455E-BCEB-CC998ACC8394}" destId="{7FF40471-C21C-4D09-8310-F41DCD37A477}" srcOrd="1" destOrd="0" parTransId="{C3667184-11BE-4262-A71C-63BFF4EA0ADB}" sibTransId="{E1DDB33F-C554-4000-BE4C-4EEB380ED724}"/>
    <dgm:cxn modelId="{C582EE16-3438-4A68-930A-B9FEE78D52D7}" srcId="{7FF40471-C21C-4D09-8310-F41DCD37A477}" destId="{46B8272D-6900-406F-8D8E-FB8BF34360B2}" srcOrd="0" destOrd="0" parTransId="{03DD620C-1F32-46DC-9F30-B8ED3B5F1FEF}" sibTransId="{73D1D9E8-147F-4B83-8548-56021B1F9F92}"/>
    <dgm:cxn modelId="{0077AAC4-B9AB-443A-890D-2A96A633BE46}" type="presParOf" srcId="{8CD0DBF2-065B-495B-98BC-DBD1CF3FE0E3}" destId="{E6EB53EB-28CF-424D-B226-E5398722BD53}" srcOrd="0" destOrd="0" presId="urn:microsoft.com/office/officeart/2005/8/layout/vList2"/>
    <dgm:cxn modelId="{A6D300F0-E6FB-4CCB-8AA9-02EAA6EB4593}" type="presParOf" srcId="{8CD0DBF2-065B-495B-98BC-DBD1CF3FE0E3}" destId="{8085AA51-747D-434B-AA37-5BF46E86249D}" srcOrd="1" destOrd="0" presId="urn:microsoft.com/office/officeart/2005/8/layout/vList2"/>
    <dgm:cxn modelId="{7C443448-7FC0-440C-A2FB-6204AB83E94F}" type="presParOf" srcId="{8CD0DBF2-065B-495B-98BC-DBD1CF3FE0E3}" destId="{1A6CF72C-A7ED-410B-9B0F-D376D8C4C54C}" srcOrd="2" destOrd="0" presId="urn:microsoft.com/office/officeart/2005/8/layout/vList2"/>
    <dgm:cxn modelId="{8206BB76-D241-4F8B-A961-25CEABE65CBF}" type="presParOf" srcId="{8CD0DBF2-065B-495B-98BC-DBD1CF3FE0E3}" destId="{44E24CE0-7790-4160-861A-F569E39389BA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66C3849-4214-452D-ADBF-66A8D70A1425}" type="doc">
      <dgm:prSet loTypeId="urn:microsoft.com/office/officeart/2005/8/layout/default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AD9A593-060B-4CB8-A2C4-D975358AC9E9}">
      <dgm:prSet phldrT="[Text]"/>
      <dgm:spPr/>
      <dgm:t>
        <a:bodyPr/>
        <a:lstStyle/>
        <a:p>
          <a:r>
            <a:rPr lang="cs-CZ" dirty="0" smtClean="0"/>
            <a:t>Rub al –</a:t>
          </a:r>
        </a:p>
        <a:p>
          <a:r>
            <a:rPr lang="cs-CZ" dirty="0" err="1" smtClean="0"/>
            <a:t>Chálí</a:t>
          </a:r>
          <a:endParaRPr lang="cs-CZ" dirty="0"/>
        </a:p>
      </dgm:t>
    </dgm:pt>
    <dgm:pt modelId="{AB489615-01DB-4759-9566-2EE059757BCC}" type="parTrans" cxnId="{5A9BA2F9-3E8E-47BF-86B6-C4F50EEBB3E8}">
      <dgm:prSet/>
      <dgm:spPr/>
      <dgm:t>
        <a:bodyPr/>
        <a:lstStyle/>
        <a:p>
          <a:endParaRPr lang="cs-CZ"/>
        </a:p>
      </dgm:t>
    </dgm:pt>
    <dgm:pt modelId="{B903FD1C-D1BB-4279-9184-F08380DF8A2F}" type="sibTrans" cxnId="{5A9BA2F9-3E8E-47BF-86B6-C4F50EEBB3E8}">
      <dgm:prSet/>
      <dgm:spPr/>
      <dgm:t>
        <a:bodyPr/>
        <a:lstStyle/>
        <a:p>
          <a:endParaRPr lang="cs-CZ"/>
        </a:p>
      </dgm:t>
    </dgm:pt>
    <dgm:pt modelId="{5EC5AD0F-11F5-467E-A670-74BF25C9B266}">
      <dgm:prSet phldrT="[Text]"/>
      <dgm:spPr/>
      <dgm:t>
        <a:bodyPr/>
        <a:lstStyle/>
        <a:p>
          <a:r>
            <a:rPr lang="cs-CZ" dirty="0" smtClean="0"/>
            <a:t>Gobi</a:t>
          </a:r>
          <a:endParaRPr lang="cs-CZ" dirty="0"/>
        </a:p>
      </dgm:t>
    </dgm:pt>
    <dgm:pt modelId="{3744C070-E781-4E44-842B-CEA226B7DB8C}" type="parTrans" cxnId="{D494E809-22CF-4C7E-B150-6D18C03AC557}">
      <dgm:prSet/>
      <dgm:spPr/>
      <dgm:t>
        <a:bodyPr/>
        <a:lstStyle/>
        <a:p>
          <a:endParaRPr lang="cs-CZ"/>
        </a:p>
      </dgm:t>
    </dgm:pt>
    <dgm:pt modelId="{C117B61D-485A-48E2-ACFC-F270BAA05D57}" type="sibTrans" cxnId="{D494E809-22CF-4C7E-B150-6D18C03AC557}">
      <dgm:prSet/>
      <dgm:spPr/>
      <dgm:t>
        <a:bodyPr/>
        <a:lstStyle/>
        <a:p>
          <a:endParaRPr lang="cs-CZ"/>
        </a:p>
      </dgm:t>
    </dgm:pt>
    <dgm:pt modelId="{54E27C05-068D-4B9E-9A08-63F5BEB960EB}">
      <dgm:prSet phldrT="[Text]"/>
      <dgm:spPr/>
      <dgm:t>
        <a:bodyPr/>
        <a:lstStyle/>
        <a:p>
          <a:r>
            <a:rPr lang="cs-CZ" dirty="0" smtClean="0"/>
            <a:t>Karakum</a:t>
          </a:r>
          <a:endParaRPr lang="cs-CZ" dirty="0"/>
        </a:p>
      </dgm:t>
    </dgm:pt>
    <dgm:pt modelId="{B15D8C6B-0D05-4D62-9546-6769D6E0D0F2}" type="parTrans" cxnId="{EB3D9B28-681B-4FB0-ABD3-77046B7D23FA}">
      <dgm:prSet/>
      <dgm:spPr/>
      <dgm:t>
        <a:bodyPr/>
        <a:lstStyle/>
        <a:p>
          <a:endParaRPr lang="cs-CZ"/>
        </a:p>
      </dgm:t>
    </dgm:pt>
    <dgm:pt modelId="{88C7D697-D961-4DB8-BECB-28655D0CB33F}" type="sibTrans" cxnId="{EB3D9B28-681B-4FB0-ABD3-77046B7D23FA}">
      <dgm:prSet/>
      <dgm:spPr/>
      <dgm:t>
        <a:bodyPr/>
        <a:lstStyle/>
        <a:p>
          <a:endParaRPr lang="cs-CZ"/>
        </a:p>
      </dgm:t>
    </dgm:pt>
    <dgm:pt modelId="{3C550E07-0A74-46F5-88EC-56EF8BD2DF2F}">
      <dgm:prSet phldrT="[Text]"/>
      <dgm:spPr/>
      <dgm:t>
        <a:bodyPr/>
        <a:lstStyle/>
        <a:p>
          <a:r>
            <a:rPr lang="cs-CZ" dirty="0" smtClean="0"/>
            <a:t>Kyzylkum</a:t>
          </a:r>
          <a:endParaRPr lang="cs-CZ" dirty="0"/>
        </a:p>
      </dgm:t>
    </dgm:pt>
    <dgm:pt modelId="{59DFF369-1F99-4C7D-BAF1-2A480E84E285}" type="parTrans" cxnId="{C2B420C6-A38F-462D-AD06-6E6C67CCA0FE}">
      <dgm:prSet/>
      <dgm:spPr/>
      <dgm:t>
        <a:bodyPr/>
        <a:lstStyle/>
        <a:p>
          <a:endParaRPr lang="cs-CZ"/>
        </a:p>
      </dgm:t>
    </dgm:pt>
    <dgm:pt modelId="{6582AC1F-545B-43B1-9A6F-FD16019D6935}" type="sibTrans" cxnId="{C2B420C6-A38F-462D-AD06-6E6C67CCA0FE}">
      <dgm:prSet/>
      <dgm:spPr/>
      <dgm:t>
        <a:bodyPr/>
        <a:lstStyle/>
        <a:p>
          <a:endParaRPr lang="cs-CZ"/>
        </a:p>
      </dgm:t>
    </dgm:pt>
    <dgm:pt modelId="{B227F993-69E7-45B0-B5AF-A3DB824D485D}">
      <dgm:prSet phldrT="[Text]"/>
      <dgm:spPr/>
      <dgm:t>
        <a:bodyPr/>
        <a:lstStyle/>
        <a:p>
          <a:r>
            <a:rPr lang="cs-CZ" dirty="0" smtClean="0"/>
            <a:t>Taklamakan</a:t>
          </a:r>
          <a:endParaRPr lang="cs-CZ" dirty="0"/>
        </a:p>
      </dgm:t>
    </dgm:pt>
    <dgm:pt modelId="{5E5EF7BD-5ED2-435B-8C9A-4042E31F1B5F}" type="parTrans" cxnId="{BA1ABD0E-C41C-4179-84B0-276B98410E95}">
      <dgm:prSet/>
      <dgm:spPr/>
      <dgm:t>
        <a:bodyPr/>
        <a:lstStyle/>
        <a:p>
          <a:endParaRPr lang="cs-CZ"/>
        </a:p>
      </dgm:t>
    </dgm:pt>
    <dgm:pt modelId="{5FFCAF76-559D-4749-B488-50C8814A8CEC}" type="sibTrans" cxnId="{BA1ABD0E-C41C-4179-84B0-276B98410E95}">
      <dgm:prSet/>
      <dgm:spPr/>
      <dgm:t>
        <a:bodyPr/>
        <a:lstStyle/>
        <a:p>
          <a:endParaRPr lang="cs-CZ"/>
        </a:p>
      </dgm:t>
    </dgm:pt>
    <dgm:pt modelId="{990142DB-A690-4862-9361-85C706A434E0}" type="pres">
      <dgm:prSet presAssocID="{E66C3849-4214-452D-ADBF-66A8D70A142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868964B-1096-4DD0-B84E-4987889A058C}" type="pres">
      <dgm:prSet presAssocID="{3AD9A593-060B-4CB8-A2C4-D975358AC9E9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23FB7-1123-41DC-B368-9F7B1C302CE7}" type="pres">
      <dgm:prSet presAssocID="{B903FD1C-D1BB-4279-9184-F08380DF8A2F}" presName="sibTrans" presStyleCnt="0"/>
      <dgm:spPr/>
    </dgm:pt>
    <dgm:pt modelId="{04E5A7A0-C19B-448A-B165-C0F15224873F}" type="pres">
      <dgm:prSet presAssocID="{5EC5AD0F-11F5-467E-A670-74BF25C9B266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A941EA-276A-416C-AEA2-FE529A173AC2}" type="pres">
      <dgm:prSet presAssocID="{C117B61D-485A-48E2-ACFC-F270BAA05D57}" presName="sibTrans" presStyleCnt="0"/>
      <dgm:spPr/>
    </dgm:pt>
    <dgm:pt modelId="{58DCEC11-65C1-41D7-A378-4DAA300E107D}" type="pres">
      <dgm:prSet presAssocID="{54E27C05-068D-4B9E-9A08-63F5BEB960EB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65F81A-61FD-4045-B542-82D910EC3453}" type="pres">
      <dgm:prSet presAssocID="{88C7D697-D961-4DB8-BECB-28655D0CB33F}" presName="sibTrans" presStyleCnt="0"/>
      <dgm:spPr/>
    </dgm:pt>
    <dgm:pt modelId="{01D8D21E-EFF9-4859-A675-B00D8F94E95F}" type="pres">
      <dgm:prSet presAssocID="{3C550E07-0A74-46F5-88EC-56EF8BD2DF2F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84DEF5-F0F6-4807-A262-BA3D68F9F2DD}" type="pres">
      <dgm:prSet presAssocID="{6582AC1F-545B-43B1-9A6F-FD16019D6935}" presName="sibTrans" presStyleCnt="0"/>
      <dgm:spPr/>
    </dgm:pt>
    <dgm:pt modelId="{AEF7883F-BF01-4086-9D91-EE8B0F945A41}" type="pres">
      <dgm:prSet presAssocID="{B227F993-69E7-45B0-B5AF-A3DB824D485D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A2762D0-96AB-4CA7-B0BC-5786C53747D3}" type="presOf" srcId="{3AD9A593-060B-4CB8-A2C4-D975358AC9E9}" destId="{F868964B-1096-4DD0-B84E-4987889A058C}" srcOrd="0" destOrd="0" presId="urn:microsoft.com/office/officeart/2005/8/layout/default"/>
    <dgm:cxn modelId="{BA1ABD0E-C41C-4179-84B0-276B98410E95}" srcId="{E66C3849-4214-452D-ADBF-66A8D70A1425}" destId="{B227F993-69E7-45B0-B5AF-A3DB824D485D}" srcOrd="4" destOrd="0" parTransId="{5E5EF7BD-5ED2-435B-8C9A-4042E31F1B5F}" sibTransId="{5FFCAF76-559D-4749-B488-50C8814A8CEC}"/>
    <dgm:cxn modelId="{AF01EA9F-4699-4A3F-A978-9A8B53FE7BD6}" type="presOf" srcId="{5EC5AD0F-11F5-467E-A670-74BF25C9B266}" destId="{04E5A7A0-C19B-448A-B165-C0F15224873F}" srcOrd="0" destOrd="0" presId="urn:microsoft.com/office/officeart/2005/8/layout/default"/>
    <dgm:cxn modelId="{D58CD933-B58F-405C-AFA7-97F27CB6EB15}" type="presOf" srcId="{3C550E07-0A74-46F5-88EC-56EF8BD2DF2F}" destId="{01D8D21E-EFF9-4859-A675-B00D8F94E95F}" srcOrd="0" destOrd="0" presId="urn:microsoft.com/office/officeart/2005/8/layout/default"/>
    <dgm:cxn modelId="{EB3D9B28-681B-4FB0-ABD3-77046B7D23FA}" srcId="{E66C3849-4214-452D-ADBF-66A8D70A1425}" destId="{54E27C05-068D-4B9E-9A08-63F5BEB960EB}" srcOrd="2" destOrd="0" parTransId="{B15D8C6B-0D05-4D62-9546-6769D6E0D0F2}" sibTransId="{88C7D697-D961-4DB8-BECB-28655D0CB33F}"/>
    <dgm:cxn modelId="{781B9034-A997-42B1-A1BB-1CA6F6FCB588}" type="presOf" srcId="{54E27C05-068D-4B9E-9A08-63F5BEB960EB}" destId="{58DCEC11-65C1-41D7-A378-4DAA300E107D}" srcOrd="0" destOrd="0" presId="urn:microsoft.com/office/officeart/2005/8/layout/default"/>
    <dgm:cxn modelId="{A33EF8FA-4449-4E11-88FC-63E6A1B1F616}" type="presOf" srcId="{E66C3849-4214-452D-ADBF-66A8D70A1425}" destId="{990142DB-A690-4862-9361-85C706A434E0}" srcOrd="0" destOrd="0" presId="urn:microsoft.com/office/officeart/2005/8/layout/default"/>
    <dgm:cxn modelId="{D494E809-22CF-4C7E-B150-6D18C03AC557}" srcId="{E66C3849-4214-452D-ADBF-66A8D70A1425}" destId="{5EC5AD0F-11F5-467E-A670-74BF25C9B266}" srcOrd="1" destOrd="0" parTransId="{3744C070-E781-4E44-842B-CEA226B7DB8C}" sibTransId="{C117B61D-485A-48E2-ACFC-F270BAA05D57}"/>
    <dgm:cxn modelId="{C2B420C6-A38F-462D-AD06-6E6C67CCA0FE}" srcId="{E66C3849-4214-452D-ADBF-66A8D70A1425}" destId="{3C550E07-0A74-46F5-88EC-56EF8BD2DF2F}" srcOrd="3" destOrd="0" parTransId="{59DFF369-1F99-4C7D-BAF1-2A480E84E285}" sibTransId="{6582AC1F-545B-43B1-9A6F-FD16019D6935}"/>
    <dgm:cxn modelId="{8D93DFA6-F05A-43D6-A6A5-82E227557FEB}" type="presOf" srcId="{B227F993-69E7-45B0-B5AF-A3DB824D485D}" destId="{AEF7883F-BF01-4086-9D91-EE8B0F945A41}" srcOrd="0" destOrd="0" presId="urn:microsoft.com/office/officeart/2005/8/layout/default"/>
    <dgm:cxn modelId="{5A9BA2F9-3E8E-47BF-86B6-C4F50EEBB3E8}" srcId="{E66C3849-4214-452D-ADBF-66A8D70A1425}" destId="{3AD9A593-060B-4CB8-A2C4-D975358AC9E9}" srcOrd="0" destOrd="0" parTransId="{AB489615-01DB-4759-9566-2EE059757BCC}" sibTransId="{B903FD1C-D1BB-4279-9184-F08380DF8A2F}"/>
    <dgm:cxn modelId="{C313E725-CD32-435E-ADC8-4BA26AE2C5C2}" type="presParOf" srcId="{990142DB-A690-4862-9361-85C706A434E0}" destId="{F868964B-1096-4DD0-B84E-4987889A058C}" srcOrd="0" destOrd="0" presId="urn:microsoft.com/office/officeart/2005/8/layout/default"/>
    <dgm:cxn modelId="{8C6E7E16-B75F-4D54-9C54-88FB55A3D57B}" type="presParOf" srcId="{990142DB-A690-4862-9361-85C706A434E0}" destId="{09823FB7-1123-41DC-B368-9F7B1C302CE7}" srcOrd="1" destOrd="0" presId="urn:microsoft.com/office/officeart/2005/8/layout/default"/>
    <dgm:cxn modelId="{DAE7DD35-13D8-482F-842A-94F31169973E}" type="presParOf" srcId="{990142DB-A690-4862-9361-85C706A434E0}" destId="{04E5A7A0-C19B-448A-B165-C0F15224873F}" srcOrd="2" destOrd="0" presId="urn:microsoft.com/office/officeart/2005/8/layout/default"/>
    <dgm:cxn modelId="{A70B1005-781A-4719-9B9E-7B7C0236B46C}" type="presParOf" srcId="{990142DB-A690-4862-9361-85C706A434E0}" destId="{5FA941EA-276A-416C-AEA2-FE529A173AC2}" srcOrd="3" destOrd="0" presId="urn:microsoft.com/office/officeart/2005/8/layout/default"/>
    <dgm:cxn modelId="{CF9FC535-D0B9-4212-911E-6C92BEC05A76}" type="presParOf" srcId="{990142DB-A690-4862-9361-85C706A434E0}" destId="{58DCEC11-65C1-41D7-A378-4DAA300E107D}" srcOrd="4" destOrd="0" presId="urn:microsoft.com/office/officeart/2005/8/layout/default"/>
    <dgm:cxn modelId="{19C4D490-B8E1-497D-8DF3-55413A012E79}" type="presParOf" srcId="{990142DB-A690-4862-9361-85C706A434E0}" destId="{E565F81A-61FD-4045-B542-82D910EC3453}" srcOrd="5" destOrd="0" presId="urn:microsoft.com/office/officeart/2005/8/layout/default"/>
    <dgm:cxn modelId="{881B070F-D4B4-4C15-B22D-CB7A007AAB40}" type="presParOf" srcId="{990142DB-A690-4862-9361-85C706A434E0}" destId="{01D8D21E-EFF9-4859-A675-B00D8F94E95F}" srcOrd="6" destOrd="0" presId="urn:microsoft.com/office/officeart/2005/8/layout/default"/>
    <dgm:cxn modelId="{BE675888-F45E-43A8-8463-B0FF47CD0353}" type="presParOf" srcId="{990142DB-A690-4862-9361-85C706A434E0}" destId="{E584DEF5-F0F6-4807-A262-BA3D68F9F2DD}" srcOrd="7" destOrd="0" presId="urn:microsoft.com/office/officeart/2005/8/layout/default"/>
    <dgm:cxn modelId="{DD4F194B-673C-4919-B752-CCB9CD0B487F}" type="presParOf" srcId="{990142DB-A690-4862-9361-85C706A434E0}" destId="{AEF7883F-BF01-4086-9D91-EE8B0F945A41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5EC350-1AA7-43E7-A711-53BFA60F3F90}">
      <dsp:nvSpPr>
        <dsp:cNvPr id="0" name=""/>
        <dsp:cNvSpPr/>
      </dsp:nvSpPr>
      <dsp:spPr>
        <a:xfrm>
          <a:off x="603916" y="2458"/>
          <a:ext cx="2782118" cy="13910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Rozloha </a:t>
          </a:r>
          <a:endParaRPr lang="cs-CZ" sz="5300" kern="1200" dirty="0"/>
        </a:p>
      </dsp:txBody>
      <dsp:txXfrm>
        <a:off x="644659" y="43201"/>
        <a:ext cx="2700632" cy="1309573"/>
      </dsp:txXfrm>
    </dsp:sp>
    <dsp:sp modelId="{D3D5D600-DE05-4AF5-B4DB-7846E093298D}">
      <dsp:nvSpPr>
        <dsp:cNvPr id="0" name=""/>
        <dsp:cNvSpPr/>
      </dsp:nvSpPr>
      <dsp:spPr>
        <a:xfrm>
          <a:off x="882128" y="1393518"/>
          <a:ext cx="278211" cy="10432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43294"/>
              </a:lnTo>
              <a:lnTo>
                <a:pt x="278211" y="10432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0509C9-652A-453A-80EC-9121814F2D20}">
      <dsp:nvSpPr>
        <dsp:cNvPr id="0" name=""/>
        <dsp:cNvSpPr/>
      </dsp:nvSpPr>
      <dsp:spPr>
        <a:xfrm>
          <a:off x="1160340" y="1741282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44,4 mil. km</a:t>
          </a:r>
          <a:endParaRPr lang="cs-CZ" sz="3500" kern="1200" dirty="0"/>
        </a:p>
      </dsp:txBody>
      <dsp:txXfrm>
        <a:off x="1201083" y="1782025"/>
        <a:ext cx="2144208" cy="1309573"/>
      </dsp:txXfrm>
    </dsp:sp>
    <dsp:sp modelId="{7E86C0D8-19DF-498B-89E1-6427F8128FCB}">
      <dsp:nvSpPr>
        <dsp:cNvPr id="0" name=""/>
        <dsp:cNvSpPr/>
      </dsp:nvSpPr>
      <dsp:spPr>
        <a:xfrm>
          <a:off x="882128" y="1393518"/>
          <a:ext cx="278211" cy="27821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82118"/>
              </a:lnTo>
              <a:lnTo>
                <a:pt x="278211" y="278211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7B4EA02-05E6-422E-A14C-6E85021A1FA4}">
      <dsp:nvSpPr>
        <dsp:cNvPr id="0" name=""/>
        <dsp:cNvSpPr/>
      </dsp:nvSpPr>
      <dsp:spPr>
        <a:xfrm>
          <a:off x="1160340" y="3480106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1/3 souše</a:t>
          </a:r>
          <a:endParaRPr lang="cs-CZ" sz="3500" kern="1200" dirty="0"/>
        </a:p>
      </dsp:txBody>
      <dsp:txXfrm>
        <a:off x="1201083" y="3520849"/>
        <a:ext cx="2144208" cy="1309573"/>
      </dsp:txXfrm>
    </dsp:sp>
    <dsp:sp modelId="{54458F02-F64E-4A7A-BB20-C97C3F2378F3}">
      <dsp:nvSpPr>
        <dsp:cNvPr id="0" name=""/>
        <dsp:cNvSpPr/>
      </dsp:nvSpPr>
      <dsp:spPr>
        <a:xfrm>
          <a:off x="4081564" y="2458"/>
          <a:ext cx="2782118" cy="13910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Poloha </a:t>
          </a:r>
          <a:endParaRPr lang="cs-CZ" sz="5300" kern="1200" dirty="0"/>
        </a:p>
      </dsp:txBody>
      <dsp:txXfrm>
        <a:off x="4122307" y="43201"/>
        <a:ext cx="2700632" cy="1309573"/>
      </dsp:txXfrm>
    </dsp:sp>
    <dsp:sp modelId="{98127034-D4DC-495F-97F8-034F649D3DBC}">
      <dsp:nvSpPr>
        <dsp:cNvPr id="0" name=""/>
        <dsp:cNvSpPr/>
      </dsp:nvSpPr>
      <dsp:spPr>
        <a:xfrm>
          <a:off x="4359776" y="1393518"/>
          <a:ext cx="278211" cy="10432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43294"/>
              </a:lnTo>
              <a:lnTo>
                <a:pt x="278211" y="10432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847879-6E17-417D-91C8-E23F8A17D0DE}">
      <dsp:nvSpPr>
        <dsp:cNvPr id="0" name=""/>
        <dsp:cNvSpPr/>
      </dsp:nvSpPr>
      <dsp:spPr>
        <a:xfrm>
          <a:off x="4637988" y="1741282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S polokoule</a:t>
          </a:r>
          <a:endParaRPr lang="cs-CZ" sz="3500" kern="1200" dirty="0"/>
        </a:p>
      </dsp:txBody>
      <dsp:txXfrm>
        <a:off x="4678731" y="1782025"/>
        <a:ext cx="2144208" cy="1309573"/>
      </dsp:txXfrm>
    </dsp:sp>
    <dsp:sp modelId="{D55AD7F0-CDFC-4319-B520-B02BCC36C95F}">
      <dsp:nvSpPr>
        <dsp:cNvPr id="0" name=""/>
        <dsp:cNvSpPr/>
      </dsp:nvSpPr>
      <dsp:spPr>
        <a:xfrm>
          <a:off x="4359776" y="1393518"/>
          <a:ext cx="278211" cy="27821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82118"/>
              </a:lnTo>
              <a:lnTo>
                <a:pt x="278211" y="278211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82DA263-804D-4551-92B0-ED3493D35D1A}">
      <dsp:nvSpPr>
        <dsp:cNvPr id="0" name=""/>
        <dsp:cNvSpPr/>
      </dsp:nvSpPr>
      <dsp:spPr>
        <a:xfrm>
          <a:off x="4637988" y="3480106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V polokoule</a:t>
          </a:r>
          <a:endParaRPr lang="cs-CZ" sz="3500" kern="1200" dirty="0"/>
        </a:p>
      </dsp:txBody>
      <dsp:txXfrm>
        <a:off x="4678731" y="3520849"/>
        <a:ext cx="2144208" cy="13095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CAC94C-AFC4-4614-8639-B9BD4B40823F}">
      <dsp:nvSpPr>
        <dsp:cNvPr id="0" name=""/>
        <dsp:cNvSpPr/>
      </dsp:nvSpPr>
      <dsp:spPr>
        <a:xfrm>
          <a:off x="911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Hranice s Afrikou</a:t>
          </a:r>
          <a:endParaRPr lang="cs-CZ" sz="3600" kern="1200" dirty="0"/>
        </a:p>
      </dsp:txBody>
      <dsp:txXfrm>
        <a:off x="911" y="0"/>
        <a:ext cx="2370087" cy="1462087"/>
      </dsp:txXfrm>
    </dsp:sp>
    <dsp:sp modelId="{EEC98C75-C857-4A5A-BAA6-14A1169C82B4}">
      <dsp:nvSpPr>
        <dsp:cNvPr id="0" name=""/>
        <dsp:cNvSpPr/>
      </dsp:nvSpPr>
      <dsp:spPr>
        <a:xfrm>
          <a:off x="237920" y="1463515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Suezský průplav</a:t>
          </a:r>
          <a:endParaRPr lang="cs-CZ" sz="2200" kern="1200" dirty="0"/>
        </a:p>
      </dsp:txBody>
      <dsp:txXfrm>
        <a:off x="280959" y="1506554"/>
        <a:ext cx="1809992" cy="1383386"/>
      </dsp:txXfrm>
    </dsp:sp>
    <dsp:sp modelId="{2E8F7B23-CBAE-44B4-9901-9AEEF67B85DE}">
      <dsp:nvSpPr>
        <dsp:cNvPr id="0" name=""/>
        <dsp:cNvSpPr/>
      </dsp:nvSpPr>
      <dsp:spPr>
        <a:xfrm>
          <a:off x="237920" y="3159051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Rudé moře</a:t>
          </a:r>
          <a:endParaRPr lang="cs-CZ" sz="2200" kern="1200" dirty="0"/>
        </a:p>
      </dsp:txBody>
      <dsp:txXfrm>
        <a:off x="280959" y="3202090"/>
        <a:ext cx="1809992" cy="1383386"/>
      </dsp:txXfrm>
    </dsp:sp>
    <dsp:sp modelId="{42CBF88B-EE9B-4B48-928A-38F93988B9C4}">
      <dsp:nvSpPr>
        <dsp:cNvPr id="0" name=""/>
        <dsp:cNvSpPr/>
      </dsp:nvSpPr>
      <dsp:spPr>
        <a:xfrm>
          <a:off x="2548756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Amerikou</a:t>
          </a:r>
          <a:endParaRPr lang="cs-CZ" sz="3600" kern="1200" dirty="0"/>
        </a:p>
      </dsp:txBody>
      <dsp:txXfrm>
        <a:off x="2548756" y="0"/>
        <a:ext cx="2370087" cy="1462087"/>
      </dsp:txXfrm>
    </dsp:sp>
    <dsp:sp modelId="{BEAD3978-3313-47B2-9C66-8618F51C16D3}">
      <dsp:nvSpPr>
        <dsp:cNvPr id="0" name=""/>
        <dsp:cNvSpPr/>
      </dsp:nvSpPr>
      <dsp:spPr>
        <a:xfrm>
          <a:off x="2785764" y="1463515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Tichý oceán</a:t>
          </a:r>
          <a:endParaRPr lang="cs-CZ" sz="2200" kern="1200" dirty="0"/>
        </a:p>
      </dsp:txBody>
      <dsp:txXfrm>
        <a:off x="2828803" y="1506554"/>
        <a:ext cx="1809992" cy="1383386"/>
      </dsp:txXfrm>
    </dsp:sp>
    <dsp:sp modelId="{06C28BFD-5B9D-4B17-B915-B8118D03A520}">
      <dsp:nvSpPr>
        <dsp:cNvPr id="0" name=""/>
        <dsp:cNvSpPr/>
      </dsp:nvSpPr>
      <dsp:spPr>
        <a:xfrm>
          <a:off x="2785764" y="3159051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Beringův průliv</a:t>
          </a:r>
          <a:endParaRPr lang="cs-CZ" sz="2200" kern="1200" dirty="0"/>
        </a:p>
      </dsp:txBody>
      <dsp:txXfrm>
        <a:off x="2828803" y="3202090"/>
        <a:ext cx="1809992" cy="1383386"/>
      </dsp:txXfrm>
    </dsp:sp>
    <dsp:sp modelId="{ED4D8026-2031-4C61-B436-274D3945E3BE}">
      <dsp:nvSpPr>
        <dsp:cNvPr id="0" name=""/>
        <dsp:cNvSpPr/>
      </dsp:nvSpPr>
      <dsp:spPr>
        <a:xfrm>
          <a:off x="5096600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Austrálií</a:t>
          </a:r>
          <a:endParaRPr lang="cs-CZ" sz="3600" kern="1200" dirty="0"/>
        </a:p>
      </dsp:txBody>
      <dsp:txXfrm>
        <a:off x="5096600" y="0"/>
        <a:ext cx="2370087" cy="1462087"/>
      </dsp:txXfrm>
    </dsp:sp>
    <dsp:sp modelId="{71FB58FB-D9A9-4B11-87AE-8420F85F3004}">
      <dsp:nvSpPr>
        <dsp:cNvPr id="0" name=""/>
        <dsp:cNvSpPr/>
      </dsp:nvSpPr>
      <dsp:spPr>
        <a:xfrm>
          <a:off x="5333609" y="1463515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Tichý oceán </a:t>
          </a:r>
          <a:endParaRPr lang="cs-CZ" sz="2200" kern="1200" dirty="0"/>
        </a:p>
      </dsp:txBody>
      <dsp:txXfrm>
        <a:off x="5376648" y="1506554"/>
        <a:ext cx="1809992" cy="1383386"/>
      </dsp:txXfrm>
    </dsp:sp>
    <dsp:sp modelId="{431E30D2-1DEF-4910-B329-1B8AC40FE79F}">
      <dsp:nvSpPr>
        <dsp:cNvPr id="0" name=""/>
        <dsp:cNvSpPr/>
      </dsp:nvSpPr>
      <dsp:spPr>
        <a:xfrm>
          <a:off x="5333609" y="3159051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err="1" smtClean="0"/>
            <a:t>Hlubokomoř</a:t>
          </a:r>
          <a:r>
            <a:rPr lang="cs-CZ" sz="2200" kern="1200" dirty="0" smtClean="0"/>
            <a:t>-</a:t>
          </a: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err="1" smtClean="0"/>
            <a:t>ské</a:t>
          </a:r>
          <a:r>
            <a:rPr lang="cs-CZ" sz="2200" kern="1200" dirty="0" smtClean="0"/>
            <a:t> příkopy</a:t>
          </a:r>
          <a:endParaRPr lang="cs-CZ" sz="2200" kern="1200" dirty="0"/>
        </a:p>
      </dsp:txBody>
      <dsp:txXfrm>
        <a:off x="5376648" y="3202090"/>
        <a:ext cx="1809992" cy="13833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839857-24FD-4565-B5F0-FB8E068181CA}">
      <dsp:nvSpPr>
        <dsp:cNvPr id="0" name=""/>
        <dsp:cNvSpPr/>
      </dsp:nvSpPr>
      <dsp:spPr>
        <a:xfrm rot="5400000">
          <a:off x="-343116" y="1269717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658F8BC-36C5-411E-89FF-039E748B84F5}">
      <dsp:nvSpPr>
        <dsp:cNvPr id="0" name=""/>
        <dsp:cNvSpPr/>
      </dsp:nvSpPr>
      <dsp:spPr>
        <a:xfrm>
          <a:off x="3755" y="296623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Malá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Asie</a:t>
          </a:r>
          <a:endParaRPr lang="cs-CZ" sz="2800" kern="1200" dirty="0"/>
        </a:p>
      </dsp:txBody>
      <dsp:txXfrm>
        <a:off x="39574" y="332442"/>
        <a:ext cx="1966637" cy="1151327"/>
      </dsp:txXfrm>
    </dsp:sp>
    <dsp:sp modelId="{511D4F0E-16DA-4160-B97F-C0EE4F72BA84}">
      <dsp:nvSpPr>
        <dsp:cNvPr id="0" name=""/>
        <dsp:cNvSpPr/>
      </dsp:nvSpPr>
      <dsp:spPr>
        <a:xfrm rot="5400000">
          <a:off x="-343116" y="2798423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3B5CE2A-0C70-4968-8E80-20A0746920AB}">
      <dsp:nvSpPr>
        <dsp:cNvPr id="0" name=""/>
        <dsp:cNvSpPr/>
      </dsp:nvSpPr>
      <dsp:spPr>
        <a:xfrm>
          <a:off x="3755" y="1825329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Arabský</a:t>
          </a:r>
          <a:endParaRPr lang="cs-CZ" sz="2800" kern="1200" dirty="0"/>
        </a:p>
      </dsp:txBody>
      <dsp:txXfrm>
        <a:off x="39574" y="1861148"/>
        <a:ext cx="1966637" cy="1151327"/>
      </dsp:txXfrm>
    </dsp:sp>
    <dsp:sp modelId="{87A5814C-F97A-4369-B929-E706155123C4}">
      <dsp:nvSpPr>
        <dsp:cNvPr id="0" name=""/>
        <dsp:cNvSpPr/>
      </dsp:nvSpPr>
      <dsp:spPr>
        <a:xfrm>
          <a:off x="421236" y="3562777"/>
          <a:ext cx="27010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E61170C-7980-4B0F-A259-610A361EEF55}">
      <dsp:nvSpPr>
        <dsp:cNvPr id="0" name=""/>
        <dsp:cNvSpPr/>
      </dsp:nvSpPr>
      <dsp:spPr>
        <a:xfrm>
          <a:off x="3755" y="3354036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Přední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Indie</a:t>
          </a:r>
          <a:endParaRPr lang="cs-CZ" sz="2800" kern="1200" dirty="0"/>
        </a:p>
      </dsp:txBody>
      <dsp:txXfrm>
        <a:off x="39574" y="3389855"/>
        <a:ext cx="1966637" cy="1151327"/>
      </dsp:txXfrm>
    </dsp:sp>
    <dsp:sp modelId="{314223CE-1CF0-4AB3-B700-995D98B0D3DE}">
      <dsp:nvSpPr>
        <dsp:cNvPr id="0" name=""/>
        <dsp:cNvSpPr/>
      </dsp:nvSpPr>
      <dsp:spPr>
        <a:xfrm rot="16200000">
          <a:off x="2367790" y="2798423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CB7AAE0-5D00-4695-B1C6-050870BF25B7}">
      <dsp:nvSpPr>
        <dsp:cNvPr id="0" name=""/>
        <dsp:cNvSpPr/>
      </dsp:nvSpPr>
      <dsp:spPr>
        <a:xfrm>
          <a:off x="2714662" y="3354036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Korejský</a:t>
          </a:r>
          <a:endParaRPr lang="cs-CZ" sz="2800" kern="1200" dirty="0"/>
        </a:p>
      </dsp:txBody>
      <dsp:txXfrm>
        <a:off x="2750481" y="3389855"/>
        <a:ext cx="1966637" cy="1151327"/>
      </dsp:txXfrm>
    </dsp:sp>
    <dsp:sp modelId="{07FE84C9-88C9-4C6C-9563-46834CDCFE61}">
      <dsp:nvSpPr>
        <dsp:cNvPr id="0" name=""/>
        <dsp:cNvSpPr/>
      </dsp:nvSpPr>
      <dsp:spPr>
        <a:xfrm rot="16200000">
          <a:off x="2367790" y="1269717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041E6EA-0F41-45A3-A205-D80B9D20A476}">
      <dsp:nvSpPr>
        <dsp:cNvPr id="0" name=""/>
        <dsp:cNvSpPr/>
      </dsp:nvSpPr>
      <dsp:spPr>
        <a:xfrm>
          <a:off x="2714662" y="1825329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Malajský</a:t>
          </a:r>
          <a:endParaRPr lang="cs-CZ" sz="2800" kern="1200" dirty="0"/>
        </a:p>
      </dsp:txBody>
      <dsp:txXfrm>
        <a:off x="2750481" y="1861148"/>
        <a:ext cx="1966637" cy="1151327"/>
      </dsp:txXfrm>
    </dsp:sp>
    <dsp:sp modelId="{D139AD0D-CF9B-4818-A1D8-294C815DB57B}">
      <dsp:nvSpPr>
        <dsp:cNvPr id="0" name=""/>
        <dsp:cNvSpPr/>
      </dsp:nvSpPr>
      <dsp:spPr>
        <a:xfrm>
          <a:off x="3132143" y="505363"/>
          <a:ext cx="27010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8ECCEE9-32A5-43BF-9F85-24BA085C7CD9}">
      <dsp:nvSpPr>
        <dsp:cNvPr id="0" name=""/>
        <dsp:cNvSpPr/>
      </dsp:nvSpPr>
      <dsp:spPr>
        <a:xfrm>
          <a:off x="2714662" y="296623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Zadní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Indie</a:t>
          </a:r>
          <a:endParaRPr lang="cs-CZ" sz="2800" kern="1200" dirty="0"/>
        </a:p>
      </dsp:txBody>
      <dsp:txXfrm>
        <a:off x="2750481" y="332442"/>
        <a:ext cx="1966637" cy="1151327"/>
      </dsp:txXfrm>
    </dsp:sp>
    <dsp:sp modelId="{F7E01CDA-1643-4884-8AA6-B7C6B6B41EEA}">
      <dsp:nvSpPr>
        <dsp:cNvPr id="0" name=""/>
        <dsp:cNvSpPr/>
      </dsp:nvSpPr>
      <dsp:spPr>
        <a:xfrm rot="5400000">
          <a:off x="5078696" y="1269717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4B70241-6208-4561-992A-C82D021373AB}">
      <dsp:nvSpPr>
        <dsp:cNvPr id="0" name=""/>
        <dsp:cNvSpPr/>
      </dsp:nvSpPr>
      <dsp:spPr>
        <a:xfrm>
          <a:off x="5425568" y="296623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Kamčatka</a:t>
          </a:r>
          <a:endParaRPr lang="cs-CZ" sz="2800" kern="1200" dirty="0"/>
        </a:p>
      </dsp:txBody>
      <dsp:txXfrm>
        <a:off x="5461387" y="332442"/>
        <a:ext cx="1966637" cy="1151327"/>
      </dsp:txXfrm>
    </dsp:sp>
    <dsp:sp modelId="{C9916D3B-E2B6-4E2B-AB5E-86FCD2932ED7}">
      <dsp:nvSpPr>
        <dsp:cNvPr id="0" name=""/>
        <dsp:cNvSpPr/>
      </dsp:nvSpPr>
      <dsp:spPr>
        <a:xfrm rot="5400000">
          <a:off x="5078696" y="2798423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C85AF28-0C9D-4053-B524-E01FF30C9D3A}">
      <dsp:nvSpPr>
        <dsp:cNvPr id="0" name=""/>
        <dsp:cNvSpPr/>
      </dsp:nvSpPr>
      <dsp:spPr>
        <a:xfrm>
          <a:off x="5425568" y="1825329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Čukotský</a:t>
          </a:r>
          <a:endParaRPr lang="cs-CZ" sz="2800" kern="1200" dirty="0"/>
        </a:p>
      </dsp:txBody>
      <dsp:txXfrm>
        <a:off x="5461387" y="1861148"/>
        <a:ext cx="1966637" cy="1151327"/>
      </dsp:txXfrm>
    </dsp:sp>
    <dsp:sp modelId="{F17BDF93-1D8E-46D1-ADCC-AD232CF84E7D}">
      <dsp:nvSpPr>
        <dsp:cNvPr id="0" name=""/>
        <dsp:cNvSpPr/>
      </dsp:nvSpPr>
      <dsp:spPr>
        <a:xfrm>
          <a:off x="5425568" y="3354036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/>
            <a:t>Tajmyr</a:t>
          </a:r>
          <a:endParaRPr lang="cs-CZ" sz="2800" kern="1200" dirty="0"/>
        </a:p>
      </dsp:txBody>
      <dsp:txXfrm>
        <a:off x="5461387" y="3389855"/>
        <a:ext cx="1966637" cy="115132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E8CE9C-62D6-413D-AAAC-979E51AF5FCF}">
      <dsp:nvSpPr>
        <dsp:cNvPr id="0" name=""/>
        <dsp:cNvSpPr/>
      </dsp:nvSpPr>
      <dsp:spPr>
        <a:xfrm>
          <a:off x="4494085" y="3314065"/>
          <a:ext cx="2407570" cy="15595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Japonské o.</a:t>
          </a:r>
          <a:endParaRPr lang="cs-CZ" sz="1700" kern="1200" dirty="0"/>
        </a:p>
      </dsp:txBody>
      <dsp:txXfrm>
        <a:off x="5250614" y="3738213"/>
        <a:ext cx="1616783" cy="1101154"/>
      </dsp:txXfrm>
    </dsp:sp>
    <dsp:sp modelId="{7FE83A45-694F-406A-931B-3CE3D9F13186}">
      <dsp:nvSpPr>
        <dsp:cNvPr id="0" name=""/>
        <dsp:cNvSpPr/>
      </dsp:nvSpPr>
      <dsp:spPr>
        <a:xfrm>
          <a:off x="565943" y="3314065"/>
          <a:ext cx="2407570" cy="15595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Kalimantan</a:t>
          </a:r>
          <a:endParaRPr lang="cs-CZ" sz="1700" kern="1200" dirty="0"/>
        </a:p>
      </dsp:txBody>
      <dsp:txXfrm>
        <a:off x="600201" y="3738213"/>
        <a:ext cx="1616783" cy="1101154"/>
      </dsp:txXfrm>
    </dsp:sp>
    <dsp:sp modelId="{F0554D8D-5C36-4A43-B917-B263CC7D2F9C}">
      <dsp:nvSpPr>
        <dsp:cNvPr id="0" name=""/>
        <dsp:cNvSpPr/>
      </dsp:nvSpPr>
      <dsp:spPr>
        <a:xfrm>
          <a:off x="4494085" y="0"/>
          <a:ext cx="2407570" cy="15595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err="1" smtClean="0"/>
            <a:t>Honšů</a:t>
          </a:r>
          <a:endParaRPr lang="cs-CZ" sz="1700" kern="1200" dirty="0"/>
        </a:p>
      </dsp:txBody>
      <dsp:txXfrm>
        <a:off x="5250614" y="34258"/>
        <a:ext cx="1616783" cy="1101154"/>
      </dsp:txXfrm>
    </dsp:sp>
    <dsp:sp modelId="{594F2965-E0B3-4E44-9953-7F88D5EB1920}">
      <dsp:nvSpPr>
        <dsp:cNvPr id="0" name=""/>
        <dsp:cNvSpPr/>
      </dsp:nvSpPr>
      <dsp:spPr>
        <a:xfrm>
          <a:off x="565943" y="0"/>
          <a:ext cx="2407570" cy="15595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Cejlon</a:t>
          </a:r>
          <a:endParaRPr lang="cs-CZ" sz="1700" kern="1200" dirty="0"/>
        </a:p>
      </dsp:txBody>
      <dsp:txXfrm>
        <a:off x="600201" y="34258"/>
        <a:ext cx="1616783" cy="1101154"/>
      </dsp:txXfrm>
    </dsp:sp>
    <dsp:sp modelId="{C7E07A3E-4BF8-4F0F-901D-D9087F562BB4}">
      <dsp:nvSpPr>
        <dsp:cNvPr id="0" name=""/>
        <dsp:cNvSpPr/>
      </dsp:nvSpPr>
      <dsp:spPr>
        <a:xfrm>
          <a:off x="1574784" y="277796"/>
          <a:ext cx="2110279" cy="2110279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Sumatra</a:t>
          </a:r>
          <a:endParaRPr lang="cs-CZ" sz="2200" kern="1200" dirty="0"/>
        </a:p>
      </dsp:txBody>
      <dsp:txXfrm>
        <a:off x="2192870" y="895882"/>
        <a:ext cx="1492193" cy="1492193"/>
      </dsp:txXfrm>
    </dsp:sp>
    <dsp:sp modelId="{DAFA0D57-973F-49DF-9214-6867EC83375D}">
      <dsp:nvSpPr>
        <dsp:cNvPr id="0" name=""/>
        <dsp:cNvSpPr/>
      </dsp:nvSpPr>
      <dsp:spPr>
        <a:xfrm rot="5400000">
          <a:off x="3782536" y="277796"/>
          <a:ext cx="2110279" cy="2110279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Sundy</a:t>
          </a:r>
          <a:endParaRPr lang="cs-CZ" sz="2200" kern="1200" dirty="0"/>
        </a:p>
      </dsp:txBody>
      <dsp:txXfrm rot="-5400000">
        <a:off x="3782536" y="895882"/>
        <a:ext cx="1492193" cy="1492193"/>
      </dsp:txXfrm>
    </dsp:sp>
    <dsp:sp modelId="{36D39586-1460-4E41-9E8C-6CD2E63822B7}">
      <dsp:nvSpPr>
        <dsp:cNvPr id="0" name=""/>
        <dsp:cNvSpPr/>
      </dsp:nvSpPr>
      <dsp:spPr>
        <a:xfrm rot="10800000">
          <a:off x="3782536" y="2485548"/>
          <a:ext cx="2110279" cy="2110279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Kurily</a:t>
          </a:r>
          <a:endParaRPr lang="cs-CZ" sz="2200" kern="1200" dirty="0"/>
        </a:p>
      </dsp:txBody>
      <dsp:txXfrm rot="10800000">
        <a:off x="3782536" y="2485548"/>
        <a:ext cx="1492193" cy="1492193"/>
      </dsp:txXfrm>
    </dsp:sp>
    <dsp:sp modelId="{74D1D3C9-30F2-4B3A-A8BC-E74F25CDC320}">
      <dsp:nvSpPr>
        <dsp:cNvPr id="0" name=""/>
        <dsp:cNvSpPr/>
      </dsp:nvSpPr>
      <dsp:spPr>
        <a:xfrm rot="16200000">
          <a:off x="1574784" y="2485548"/>
          <a:ext cx="2110279" cy="2110279"/>
        </a:xfrm>
        <a:prstGeom prst="pieWedg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Jáva</a:t>
          </a:r>
          <a:endParaRPr lang="cs-CZ" sz="2200" kern="1200" dirty="0"/>
        </a:p>
      </dsp:txBody>
      <dsp:txXfrm rot="5400000">
        <a:off x="2192870" y="2485548"/>
        <a:ext cx="1492193" cy="1492193"/>
      </dsp:txXfrm>
    </dsp:sp>
    <dsp:sp modelId="{9D50358E-D643-4781-B038-9F517F896482}">
      <dsp:nvSpPr>
        <dsp:cNvPr id="0" name=""/>
        <dsp:cNvSpPr/>
      </dsp:nvSpPr>
      <dsp:spPr>
        <a:xfrm>
          <a:off x="3369496" y="1998186"/>
          <a:ext cx="728606" cy="633571"/>
        </a:xfrm>
        <a:prstGeom prst="circularArrow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</dsp:sp>
    <dsp:sp modelId="{9F61DE51-EE33-463D-924D-984C7727E641}">
      <dsp:nvSpPr>
        <dsp:cNvPr id="0" name=""/>
        <dsp:cNvSpPr/>
      </dsp:nvSpPr>
      <dsp:spPr>
        <a:xfrm rot="10800000">
          <a:off x="3369496" y="2241867"/>
          <a:ext cx="728606" cy="633571"/>
        </a:xfrm>
        <a:prstGeom prst="circularArrow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F674D8-3D59-460F-9528-5925CE86150F}">
      <dsp:nvSpPr>
        <dsp:cNvPr id="0" name=""/>
        <dsp:cNvSpPr/>
      </dsp:nvSpPr>
      <dsp:spPr>
        <a:xfrm>
          <a:off x="264" y="630144"/>
          <a:ext cx="0" cy="4065003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A496E1-6009-47E9-BF85-9A9E93521DD4}">
      <dsp:nvSpPr>
        <dsp:cNvPr id="0" name=""/>
        <dsp:cNvSpPr/>
      </dsp:nvSpPr>
      <dsp:spPr>
        <a:xfrm>
          <a:off x="113181" y="765644"/>
          <a:ext cx="2137965" cy="18292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C12A58-6292-4E80-AADF-14FD890A9BEA}">
      <dsp:nvSpPr>
        <dsp:cNvPr id="0" name=""/>
        <dsp:cNvSpPr/>
      </dsp:nvSpPr>
      <dsp:spPr>
        <a:xfrm>
          <a:off x="113181" y="2594895"/>
          <a:ext cx="2137965" cy="21002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Perský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Bengálský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Adenský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Ománský</a:t>
          </a:r>
          <a:endParaRPr lang="cs-CZ" sz="2700" kern="1200" dirty="0"/>
        </a:p>
      </dsp:txBody>
      <dsp:txXfrm>
        <a:off x="113181" y="2594895"/>
        <a:ext cx="2137965" cy="2100251"/>
      </dsp:txXfrm>
    </dsp:sp>
    <dsp:sp modelId="{0908DD78-D07F-4DF7-960D-738884AF39C2}">
      <dsp:nvSpPr>
        <dsp:cNvPr id="0" name=""/>
        <dsp:cNvSpPr/>
      </dsp:nvSpPr>
      <dsp:spPr>
        <a:xfrm>
          <a:off x="264" y="178477"/>
          <a:ext cx="2258335" cy="4516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Zálivy</a:t>
          </a:r>
          <a:endParaRPr lang="cs-CZ" sz="2300" kern="1200" dirty="0"/>
        </a:p>
      </dsp:txBody>
      <dsp:txXfrm>
        <a:off x="264" y="178477"/>
        <a:ext cx="2258335" cy="451667"/>
      </dsp:txXfrm>
    </dsp:sp>
    <dsp:sp modelId="{FB5DF4F1-FDBF-4D9D-9A46-5911D010CA3D}">
      <dsp:nvSpPr>
        <dsp:cNvPr id="0" name=""/>
        <dsp:cNvSpPr/>
      </dsp:nvSpPr>
      <dsp:spPr>
        <a:xfrm>
          <a:off x="2604632" y="630144"/>
          <a:ext cx="0" cy="4065003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105AA8-04AF-49D0-B329-449B94E2E2F1}">
      <dsp:nvSpPr>
        <dsp:cNvPr id="0" name=""/>
        <dsp:cNvSpPr/>
      </dsp:nvSpPr>
      <dsp:spPr>
        <a:xfrm>
          <a:off x="2717549" y="765644"/>
          <a:ext cx="2137965" cy="18292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4E5988-DEDD-4368-9B69-37DA9067F7C8}">
      <dsp:nvSpPr>
        <dsp:cNvPr id="0" name=""/>
        <dsp:cNvSpPr/>
      </dsp:nvSpPr>
      <dsp:spPr>
        <a:xfrm>
          <a:off x="2717549" y="2594895"/>
          <a:ext cx="2137965" cy="21002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Beringův</a:t>
          </a:r>
          <a:endParaRPr lang="cs-CZ" sz="2700" kern="1200" dirty="0"/>
        </a:p>
      </dsp:txBody>
      <dsp:txXfrm>
        <a:off x="2717549" y="2594895"/>
        <a:ext cx="2137965" cy="2100251"/>
      </dsp:txXfrm>
    </dsp:sp>
    <dsp:sp modelId="{252696A9-71CB-4A11-8641-1B1878317EA0}">
      <dsp:nvSpPr>
        <dsp:cNvPr id="0" name=""/>
        <dsp:cNvSpPr/>
      </dsp:nvSpPr>
      <dsp:spPr>
        <a:xfrm>
          <a:off x="2604632" y="178477"/>
          <a:ext cx="2258335" cy="4516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Průliv</a:t>
          </a:r>
          <a:endParaRPr lang="cs-CZ" sz="2300" kern="1200" dirty="0"/>
        </a:p>
      </dsp:txBody>
      <dsp:txXfrm>
        <a:off x="2604632" y="178477"/>
        <a:ext cx="2258335" cy="451667"/>
      </dsp:txXfrm>
    </dsp:sp>
    <dsp:sp modelId="{EDE8A5CC-C96A-4EAE-AE59-65CF17FB0B5D}">
      <dsp:nvSpPr>
        <dsp:cNvPr id="0" name=""/>
        <dsp:cNvSpPr/>
      </dsp:nvSpPr>
      <dsp:spPr>
        <a:xfrm>
          <a:off x="5209000" y="630144"/>
          <a:ext cx="0" cy="4065003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7BE88A-2A38-40FE-B363-BA5E8872E7E6}">
      <dsp:nvSpPr>
        <dsp:cNvPr id="0" name=""/>
        <dsp:cNvSpPr/>
      </dsp:nvSpPr>
      <dsp:spPr>
        <a:xfrm>
          <a:off x="5321917" y="765644"/>
          <a:ext cx="2137965" cy="18292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E5B6B3-450B-4A16-BBC1-6B3771E0441F}">
      <dsp:nvSpPr>
        <dsp:cNvPr id="0" name=""/>
        <dsp:cNvSpPr/>
      </dsp:nvSpPr>
      <dsp:spPr>
        <a:xfrm>
          <a:off x="5321917" y="2594895"/>
          <a:ext cx="2137965" cy="21002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Suezský</a:t>
          </a:r>
          <a:endParaRPr lang="cs-CZ" sz="2700" kern="1200" dirty="0"/>
        </a:p>
      </dsp:txBody>
      <dsp:txXfrm>
        <a:off x="5321917" y="2594895"/>
        <a:ext cx="2137965" cy="2100251"/>
      </dsp:txXfrm>
    </dsp:sp>
    <dsp:sp modelId="{50457A07-82B6-4C77-A221-D3AF0C4796C9}">
      <dsp:nvSpPr>
        <dsp:cNvPr id="0" name=""/>
        <dsp:cNvSpPr/>
      </dsp:nvSpPr>
      <dsp:spPr>
        <a:xfrm>
          <a:off x="5209000" y="178477"/>
          <a:ext cx="2258335" cy="4516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Průplav</a:t>
          </a:r>
          <a:endParaRPr lang="cs-CZ" sz="2300" kern="1200" dirty="0"/>
        </a:p>
      </dsp:txBody>
      <dsp:txXfrm>
        <a:off x="5209000" y="178477"/>
        <a:ext cx="2258335" cy="45166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EB53EB-28CF-424D-B226-E5398722BD53}">
      <dsp:nvSpPr>
        <dsp:cNvPr id="0" name=""/>
        <dsp:cNvSpPr/>
      </dsp:nvSpPr>
      <dsp:spPr>
        <a:xfrm>
          <a:off x="0" y="4112"/>
          <a:ext cx="7467600" cy="143909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Mezopotámská </a:t>
          </a:r>
          <a:endParaRPr lang="cs-CZ" sz="6000" kern="1200" dirty="0"/>
        </a:p>
      </dsp:txBody>
      <dsp:txXfrm>
        <a:off x="70251" y="74363"/>
        <a:ext cx="7327098" cy="1298597"/>
      </dsp:txXfrm>
    </dsp:sp>
    <dsp:sp modelId="{8085AA51-747D-434B-AA37-5BF46E86249D}">
      <dsp:nvSpPr>
        <dsp:cNvPr id="0" name=""/>
        <dsp:cNvSpPr/>
      </dsp:nvSpPr>
      <dsp:spPr>
        <a:xfrm>
          <a:off x="0" y="1443212"/>
          <a:ext cx="7467600" cy="993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76200" rIns="426720" bIns="76200" numCol="1" spcCol="1270" anchor="t" anchorCtr="0">
          <a:noAutofit/>
        </a:bodyPr>
        <a:lstStyle/>
        <a:p>
          <a:pPr marL="285750" lvl="1" indent="-285750" algn="l" defTabSz="2089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700" kern="1200" dirty="0" err="1" smtClean="0"/>
            <a:t>Indoganžská</a:t>
          </a:r>
          <a:endParaRPr lang="cs-CZ" sz="4700" kern="1200" dirty="0"/>
        </a:p>
      </dsp:txBody>
      <dsp:txXfrm>
        <a:off x="0" y="1443212"/>
        <a:ext cx="7467600" cy="993600"/>
      </dsp:txXfrm>
    </dsp:sp>
    <dsp:sp modelId="{1A6CF72C-A7ED-410B-9B0F-D376D8C4C54C}">
      <dsp:nvSpPr>
        <dsp:cNvPr id="0" name=""/>
        <dsp:cNvSpPr/>
      </dsp:nvSpPr>
      <dsp:spPr>
        <a:xfrm>
          <a:off x="0" y="2436812"/>
          <a:ext cx="7467600" cy="143909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Velká Čínská</a:t>
          </a:r>
          <a:endParaRPr lang="cs-CZ" sz="6000" kern="1200" dirty="0"/>
        </a:p>
      </dsp:txBody>
      <dsp:txXfrm>
        <a:off x="70251" y="2507063"/>
        <a:ext cx="7327098" cy="1298597"/>
      </dsp:txXfrm>
    </dsp:sp>
    <dsp:sp modelId="{44E24CE0-7790-4160-861A-F569E39389BA}">
      <dsp:nvSpPr>
        <dsp:cNvPr id="0" name=""/>
        <dsp:cNvSpPr/>
      </dsp:nvSpPr>
      <dsp:spPr>
        <a:xfrm>
          <a:off x="0" y="3875912"/>
          <a:ext cx="7467600" cy="993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76200" rIns="426720" bIns="76200" numCol="1" spcCol="1270" anchor="t" anchorCtr="0">
          <a:noAutofit/>
        </a:bodyPr>
        <a:lstStyle/>
        <a:p>
          <a:pPr marL="285750" lvl="1" indent="-285750" algn="l" defTabSz="2089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700" kern="1200" dirty="0" smtClean="0"/>
            <a:t>Západosibiřská rovina</a:t>
          </a:r>
          <a:endParaRPr lang="cs-CZ" sz="4700" kern="1200" dirty="0"/>
        </a:p>
      </dsp:txBody>
      <dsp:txXfrm>
        <a:off x="0" y="3875912"/>
        <a:ext cx="7467600" cy="9936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68964B-1096-4DD0-B84E-4987889A058C}">
      <dsp:nvSpPr>
        <dsp:cNvPr id="0" name=""/>
        <dsp:cNvSpPr/>
      </dsp:nvSpPr>
      <dsp:spPr>
        <a:xfrm>
          <a:off x="1176292" y="1091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Rub al –</a:t>
          </a:r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err="1" smtClean="0"/>
            <a:t>Chálí</a:t>
          </a:r>
          <a:endParaRPr lang="cs-CZ" sz="2900" kern="1200" dirty="0"/>
        </a:p>
      </dsp:txBody>
      <dsp:txXfrm>
        <a:off x="1176292" y="1091"/>
        <a:ext cx="2435721" cy="1461432"/>
      </dsp:txXfrm>
    </dsp:sp>
    <dsp:sp modelId="{04E5A7A0-C19B-448A-B165-C0F15224873F}">
      <dsp:nvSpPr>
        <dsp:cNvPr id="0" name=""/>
        <dsp:cNvSpPr/>
      </dsp:nvSpPr>
      <dsp:spPr>
        <a:xfrm>
          <a:off x="3855586" y="1091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Gobi</a:t>
          </a:r>
          <a:endParaRPr lang="cs-CZ" sz="2900" kern="1200" dirty="0"/>
        </a:p>
      </dsp:txBody>
      <dsp:txXfrm>
        <a:off x="3855586" y="1091"/>
        <a:ext cx="2435721" cy="1461432"/>
      </dsp:txXfrm>
    </dsp:sp>
    <dsp:sp modelId="{58DCEC11-65C1-41D7-A378-4DAA300E107D}">
      <dsp:nvSpPr>
        <dsp:cNvPr id="0" name=""/>
        <dsp:cNvSpPr/>
      </dsp:nvSpPr>
      <dsp:spPr>
        <a:xfrm>
          <a:off x="1176292" y="1706096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Karakum</a:t>
          </a:r>
          <a:endParaRPr lang="cs-CZ" sz="2900" kern="1200" dirty="0"/>
        </a:p>
      </dsp:txBody>
      <dsp:txXfrm>
        <a:off x="1176292" y="1706096"/>
        <a:ext cx="2435721" cy="1461432"/>
      </dsp:txXfrm>
    </dsp:sp>
    <dsp:sp modelId="{01D8D21E-EFF9-4859-A675-B00D8F94E95F}">
      <dsp:nvSpPr>
        <dsp:cNvPr id="0" name=""/>
        <dsp:cNvSpPr/>
      </dsp:nvSpPr>
      <dsp:spPr>
        <a:xfrm>
          <a:off x="3855586" y="1706096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Kyzylkum</a:t>
          </a:r>
          <a:endParaRPr lang="cs-CZ" sz="2900" kern="1200" dirty="0"/>
        </a:p>
      </dsp:txBody>
      <dsp:txXfrm>
        <a:off x="3855586" y="1706096"/>
        <a:ext cx="2435721" cy="1461432"/>
      </dsp:txXfrm>
    </dsp:sp>
    <dsp:sp modelId="{AEF7883F-BF01-4086-9D91-EE8B0F945A41}">
      <dsp:nvSpPr>
        <dsp:cNvPr id="0" name=""/>
        <dsp:cNvSpPr/>
      </dsp:nvSpPr>
      <dsp:spPr>
        <a:xfrm>
          <a:off x="2515939" y="3411100"/>
          <a:ext cx="2435721" cy="146143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Taklamakan</a:t>
          </a:r>
          <a:endParaRPr lang="cs-CZ" sz="2900" kern="1200" dirty="0"/>
        </a:p>
      </dsp:txBody>
      <dsp:txXfrm>
        <a:off x="2515939" y="3411100"/>
        <a:ext cx="2435721" cy="14614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TitlePictureLineup">
  <dgm:title val=""/>
  <dgm:desc val=""/>
  <dgm:catLst>
    <dgm:cat type="picture" pri="18000"/>
    <dgm:cat type="pictureconvert" pri="18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dir/>
    </dgm:varLst>
    <dgm:choose name="Name1">
      <dgm:if name="Name2" func="var" arg="dir" op="equ" val="norm">
        <dgm:alg type="lin">
          <dgm:param type="linDir" val="fromL"/>
          <dgm:param type="fallback" val="1D"/>
          <dgm:param type="horzAlign" val="ctr"/>
          <dgm:param type="vertAlign" val="mid"/>
          <dgm:param type="nodeVertAlign" val="t"/>
        </dgm:alg>
      </dgm:if>
      <dgm:else name="Name3">
        <dgm:alg type="lin">
          <dgm:param type="linDir" val="fromR"/>
          <dgm:param type="fallback" val="1D"/>
          <dgm:param type="horzAlign" val="ctr"/>
          <dgm:param type="vertAlign" val="mid"/>
          <dgm:param type="nodeVertAlign" val="t"/>
        </dgm:alg>
      </dgm:else>
    </dgm:choose>
    <dgm:shape xmlns:r="http://schemas.openxmlformats.org/officeDocument/2006/relationships" r:blip="">
      <dgm:adjLst/>
    </dgm:shape>
    <dgm:constrLst>
      <dgm:constr type="h" for="des" forName="Child" op="equ"/>
      <dgm:constr type="w" for="des" forName="Child" op="equ"/>
      <dgm:constr type="h" for="des" forName="Accent" op="equ"/>
      <dgm:constr type="w" for="des" forName="Accent" op="equ"/>
      <dgm:constr type="primFontSz" for="des" forName="Parent" op="equ"/>
      <dgm:constr type="primFontSz" for="des" forName="Child" op="equ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05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0.5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 fact="0.1"/>
              <dgm:constr type="l" for="ch" forName="Accent" refType="w" fact="0"/>
              <dgm:constr type="b" for="ch" forName="Accent" refType="h"/>
              <dgm:constr type="w" for="ch" forName="Accent" refType="w" fact="0"/>
              <dgm:constr type="h" for="ch" forName="Accent" refType="h" fact="0.9"/>
              <dgm:constr type="l" for="ch" forName="Image" refType="w" fact="0.05"/>
              <dgm:constr type="t" for="ch" forName="Image" refType="h" fact="0.13"/>
              <dgm:constr type="w" for="ch" forName="Image" refType="w" fact="0.9467"/>
              <dgm:constr type="h" for="ch" forName="Image" refType="h" fact="0.405"/>
              <dgm:constr type="l" for="ch" forName="Child" refType="w" fact="0.05"/>
              <dgm:constr type="t" for="ch" forName="Child" refType="h" fact="0.535"/>
              <dgm:constr type="w" for="ch" forName="Child" refType="w" fact="0.9467"/>
              <dgm:constr type="h" for="ch" forName="Child" refType="h" fact="0.465"/>
            </dgm:constrLst>
          </dgm:if>
          <dgm:else name="Name6">
            <dgm:constrLst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 fact="0.1"/>
              <dgm:constr type="l" for="ch" forName="Accent" refType="w"/>
              <dgm:constr type="b" for="ch" forName="Accent" refType="h"/>
              <dgm:constr type="h" for="ch" forName="Accent" refType="h" fact="0.9"/>
              <dgm:constr type="l" for="ch" forName="Image" refType="w" fact="0"/>
              <dgm:constr type="t" for="ch" forName="Image" refType="h" fact="0.13"/>
              <dgm:constr type="w" for="ch" forName="Image" refType="w" fact="0.9467"/>
              <dgm:constr type="h" for="ch" forName="Image" refType="h" fact="0.405"/>
              <dgm:constr type="l" for="ch" forName="Child" refType="w" fact="0"/>
              <dgm:constr type="t" for="ch" forName="Child" refType="h" fact="0.535"/>
              <dgm:constr type="w" for="ch" forName="Child" refType="w" fact="0.9467"/>
              <dgm:constr type="h" for="ch" forName="Child" refType="h" fact="0.465"/>
            </dgm:constrLst>
          </dgm:else>
        </dgm:choose>
        <dgm:forEach name="Name7" axis="self" ptType="node">
          <dgm:layoutNode name="Accent" styleLbl="alignAcc1">
            <dgm:alg type="sp"/>
            <dgm:shape xmlns:r="http://schemas.openxmlformats.org/officeDocument/2006/relationships" type="line" r:blip="">
              <dgm:adjLst/>
            </dgm:shape>
            <dgm:presOf/>
          </dgm:layoutNode>
          <dgm:layoutNode name="Image">
            <dgm:alg type="sp"/>
            <dgm:shape xmlns:r="http://schemas.openxmlformats.org/officeDocument/2006/relationships" type="rect" r:blip="" blipPhldr="1">
              <dgm:adjLst/>
            </dgm:shape>
            <dgm:presOf/>
          </dgm:layoutNode>
          <dgm:layoutNode name="Child" styleLbl="revTx">
            <dgm:varLst>
              <dgm:bulletEnabled val="1"/>
            </dgm:varLst>
            <dgm:choose name="Name8">
              <dgm:if name="Name9" axis="ch" ptType="node" func="cnt" op="gt" val="1">
                <dgm:choose name="Name10">
                  <dgm:if name="Name11" func="var" arg="dir" op="equ" val="norm">
                    <dgm:alg type="tx">
                      <dgm:param type="shpTxLTRAlignCh" val="l"/>
                      <dgm:param type="shpTxRTLAlignCh" val="r"/>
                      <dgm:param type="txAnchorVert" val="t"/>
                      <dgm:param type="stBulletLvl" val="1"/>
                    </dgm:alg>
                  </dgm:if>
                  <dgm:else name="Name12">
                    <dgm:alg type="tx">
                      <dgm:param type="shpTxLTRAlignCh" val="l"/>
                      <dgm:param type="shpTxRTLAlignCh" val="r"/>
                      <dgm:param type="txAnchorVert" val="t"/>
                      <dgm:param type="stBulletLvl" val="1"/>
                    </dgm:alg>
                  </dgm:else>
                </dgm:choose>
              </dgm:if>
              <dgm:else name="Name13">
                <dgm:choose name="Name14">
                  <dgm:if name="Name15" func="var" arg="dir" op="equ" val="norm">
                    <dgm:alg type="tx">
                      <dgm:param type="shpTxLTRAlignCh" val="l"/>
                      <dgm:param type="shpTxRTLAlignCh" val="r"/>
                      <dgm:param type="txAnchorVert" val="t"/>
                      <dgm:param type="stBulletLvl" val="2"/>
                    </dgm:alg>
                  </dgm:if>
                  <dgm:else name="Name16">
                    <dgm:alg type="tx">
                      <dgm:param type="shpTxLTRAlignCh" val="l"/>
                      <dgm:param type="shpTxRTLAlignCh" val="r"/>
                      <dgm:param type="txAnchorVert" val="t"/>
                      <dgm:param type="stBulletLvl" val="2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2"/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  <dgm:layoutNode name="Parent" styleLbl="alignNode1">
            <dgm:varLst>
              <dgm:bulletEnabled val="1"/>
            </dgm:varLst>
            <dgm:alg type="tx">
              <dgm:param type="shpTxLTRAlignCh" val="ctr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self"/>
            <dgm:constrLst>
              <dgm:constr type="lMarg" refType="primFontSz" fact="0.2"/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forEach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1"/>
            <a:ext cx="7772400" cy="576063"/>
          </a:xfrm>
        </p:spPr>
        <p:txBody>
          <a:bodyPr/>
          <a:lstStyle/>
          <a:p>
            <a:r>
              <a:rPr lang="cs-CZ" dirty="0" smtClean="0"/>
              <a:t>ASIE – poloha, členitost a povrch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VY_32_INOVACE_07-21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9613723"/>
              </p:ext>
            </p:extLst>
          </p:nvPr>
        </p:nvGraphicFramePr>
        <p:xfrm>
          <a:off x="1516013" y="1523277"/>
          <a:ext cx="6208395" cy="338437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4823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VII. r.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9646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+mn-lt"/>
                          <a:ea typeface="+mn-ea"/>
                        </a:rPr>
                        <a:t>Člověk</a:t>
                      </a:r>
                      <a:r>
                        <a:rPr lang="cs-CZ" sz="1400" kern="50" baseline="0" dirty="0" smtClean="0">
                          <a:effectLst/>
                          <a:latin typeface="+mn-lt"/>
                          <a:ea typeface="+mn-ea"/>
                        </a:rPr>
                        <a:t>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9646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9646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Přírodní podmínky Asie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4823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Poloha, členitost a povrch Asie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4823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9646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29. 10. 2011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65381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Prezentace ukazuje nejznámější názvy okrajových moří, poloostrovů, zálivů, průlivů a pohoří, nížin</a:t>
                      </a:r>
                      <a:r>
                        <a:rPr lang="cs-CZ" sz="1400" kern="50" baseline="0" dirty="0" smtClean="0">
                          <a:effectLst/>
                        </a:rPr>
                        <a:t> a pouští v Asii.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 a rozloha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423106426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Hranice s Afrikou, Amerikou, Austrálií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672589705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Hranice s Evropou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Pohoří Ural</a:t>
            </a:r>
          </a:p>
          <a:p>
            <a:r>
              <a:rPr lang="cs-CZ" dirty="0" smtClean="0"/>
              <a:t>Řeka </a:t>
            </a:r>
            <a:r>
              <a:rPr lang="cs-CZ" dirty="0" err="1" smtClean="0"/>
              <a:t>Emba</a:t>
            </a:r>
            <a:endParaRPr lang="cs-CZ" dirty="0" smtClean="0"/>
          </a:p>
          <a:p>
            <a:r>
              <a:rPr lang="cs-CZ" dirty="0" smtClean="0"/>
              <a:t>Západní pobřeží Kaspického moře</a:t>
            </a:r>
          </a:p>
          <a:p>
            <a:r>
              <a:rPr lang="cs-CZ" dirty="0" smtClean="0"/>
              <a:t>Sníženina severně od Kavkazu</a:t>
            </a:r>
          </a:p>
          <a:p>
            <a:r>
              <a:rPr lang="cs-CZ" dirty="0" smtClean="0"/>
              <a:t>Azovské moře</a:t>
            </a:r>
          </a:p>
          <a:p>
            <a:r>
              <a:rPr lang="cs-CZ" dirty="0" err="1" smtClean="0"/>
              <a:t>Kerčský</a:t>
            </a:r>
            <a:r>
              <a:rPr lang="cs-CZ" dirty="0" smtClean="0"/>
              <a:t> průliv</a:t>
            </a:r>
          </a:p>
          <a:p>
            <a:r>
              <a:rPr lang="cs-CZ" dirty="0" smtClean="0"/>
              <a:t>Černé moře</a:t>
            </a:r>
          </a:p>
          <a:p>
            <a:r>
              <a:rPr lang="cs-CZ" dirty="0" err="1" smtClean="0"/>
              <a:t>Marmarské</a:t>
            </a:r>
            <a:r>
              <a:rPr lang="cs-CZ" dirty="0" smtClean="0"/>
              <a:t> moře</a:t>
            </a:r>
          </a:p>
          <a:p>
            <a:r>
              <a:rPr lang="cs-CZ" dirty="0" smtClean="0"/>
              <a:t>Úžina Dardanely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Členitost – oceány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Tichý oceán</a:t>
            </a:r>
          </a:p>
          <a:p>
            <a:r>
              <a:rPr lang="cs-CZ" dirty="0" smtClean="0"/>
              <a:t>Severní ledový oceán</a:t>
            </a:r>
          </a:p>
          <a:p>
            <a:r>
              <a:rPr lang="cs-CZ" dirty="0" smtClean="0"/>
              <a:t>Indický oceán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Členitost okrajová moře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Kaspické</a:t>
            </a:r>
          </a:p>
          <a:p>
            <a:r>
              <a:rPr lang="cs-CZ" dirty="0" smtClean="0"/>
              <a:t>Černé</a:t>
            </a:r>
          </a:p>
          <a:p>
            <a:r>
              <a:rPr lang="cs-CZ" dirty="0" smtClean="0"/>
              <a:t>Středozemní</a:t>
            </a:r>
          </a:p>
          <a:p>
            <a:r>
              <a:rPr lang="cs-CZ" dirty="0" smtClean="0"/>
              <a:t>Mrtvé (- 400 m n.m.)</a:t>
            </a:r>
          </a:p>
          <a:p>
            <a:r>
              <a:rPr lang="cs-CZ" dirty="0" smtClean="0"/>
              <a:t>Rudé</a:t>
            </a:r>
          </a:p>
          <a:p>
            <a:r>
              <a:rPr lang="cs-CZ" dirty="0" smtClean="0"/>
              <a:t>Arabské</a:t>
            </a:r>
          </a:p>
          <a:p>
            <a:r>
              <a:rPr lang="cs-CZ" dirty="0" smtClean="0"/>
              <a:t>Jihočínské</a:t>
            </a:r>
          </a:p>
          <a:p>
            <a:r>
              <a:rPr lang="cs-CZ" dirty="0" smtClean="0"/>
              <a:t>Ochotské </a:t>
            </a:r>
          </a:p>
          <a:p>
            <a:r>
              <a:rPr lang="cs-CZ" dirty="0" smtClean="0"/>
              <a:t>Žluté </a:t>
            </a:r>
          </a:p>
          <a:p>
            <a:r>
              <a:rPr lang="cs-CZ" dirty="0" smtClean="0"/>
              <a:t>Japonské</a:t>
            </a:r>
          </a:p>
          <a:p>
            <a:r>
              <a:rPr lang="cs-CZ" dirty="0" smtClean="0"/>
              <a:t>Beringovo</a:t>
            </a:r>
          </a:p>
          <a:p>
            <a:r>
              <a:rPr lang="cs-CZ" dirty="0" smtClean="0"/>
              <a:t>Východočínské</a:t>
            </a:r>
          </a:p>
          <a:p>
            <a:r>
              <a:rPr lang="cs-CZ" dirty="0" smtClean="0"/>
              <a:t>Karské</a:t>
            </a:r>
          </a:p>
          <a:p>
            <a:r>
              <a:rPr lang="cs-CZ" dirty="0" smtClean="0"/>
              <a:t>Moře </a:t>
            </a:r>
            <a:r>
              <a:rPr lang="cs-CZ" dirty="0" err="1" smtClean="0"/>
              <a:t>Laptěvů</a:t>
            </a:r>
            <a:endParaRPr lang="cs-CZ" dirty="0" smtClean="0"/>
          </a:p>
          <a:p>
            <a:r>
              <a:rPr lang="cs-CZ" dirty="0" smtClean="0"/>
              <a:t>Východosibiřské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Členitost - poloostrovy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787026040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Členitost – ostrovy a souostroví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717647814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61977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Členitost – zálivy, průliv, průplav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361298865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8926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- pohoří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Himaláj</a:t>
            </a:r>
            <a:r>
              <a:rPr lang="cs-CZ" dirty="0" smtClean="0"/>
              <a:t> – Mount Everest – 8850 m</a:t>
            </a:r>
          </a:p>
          <a:p>
            <a:r>
              <a:rPr lang="cs-CZ" dirty="0" err="1" smtClean="0"/>
              <a:t>Ťan</a:t>
            </a:r>
            <a:r>
              <a:rPr lang="cs-CZ" dirty="0" smtClean="0"/>
              <a:t> – </a:t>
            </a:r>
            <a:r>
              <a:rPr lang="cs-CZ" dirty="0" err="1" smtClean="0"/>
              <a:t>Šan</a:t>
            </a:r>
            <a:endParaRPr lang="cs-CZ" dirty="0" smtClean="0"/>
          </a:p>
          <a:p>
            <a:r>
              <a:rPr lang="cs-CZ" dirty="0" smtClean="0"/>
              <a:t>Pamír</a:t>
            </a:r>
          </a:p>
          <a:p>
            <a:r>
              <a:rPr lang="cs-CZ" dirty="0" err="1" smtClean="0"/>
              <a:t>Karákoram</a:t>
            </a:r>
            <a:endParaRPr lang="cs-CZ" dirty="0" smtClean="0"/>
          </a:p>
          <a:p>
            <a:r>
              <a:rPr lang="cs-CZ" dirty="0" smtClean="0"/>
              <a:t>Altaj</a:t>
            </a:r>
          </a:p>
          <a:p>
            <a:r>
              <a:rPr lang="cs-CZ" dirty="0" smtClean="0"/>
              <a:t>Kavkaz</a:t>
            </a:r>
          </a:p>
          <a:p>
            <a:r>
              <a:rPr lang="cs-CZ" dirty="0" err="1" smtClean="0"/>
              <a:t>Khuen</a:t>
            </a:r>
            <a:r>
              <a:rPr lang="cs-CZ" dirty="0" smtClean="0"/>
              <a:t> – Lun</a:t>
            </a:r>
          </a:p>
          <a:p>
            <a:r>
              <a:rPr lang="cs-CZ" dirty="0" smtClean="0"/>
              <a:t>Středosibiřská vrchovina</a:t>
            </a:r>
          </a:p>
          <a:p>
            <a:r>
              <a:rPr lang="cs-CZ" dirty="0" err="1" smtClean="0"/>
              <a:t>Verchojanské</a:t>
            </a:r>
            <a:r>
              <a:rPr lang="cs-CZ" dirty="0" smtClean="0"/>
              <a:t> pohoří</a:t>
            </a:r>
          </a:p>
          <a:p>
            <a:r>
              <a:rPr lang="cs-CZ" dirty="0" smtClean="0"/>
              <a:t>Plošina Tibet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5278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- nížiny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43192622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6377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- pouště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365543611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8320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Citace </a:t>
            </a:r>
            <a:endParaRPr lang="cs-CZ" dirty="0" smtClean="0"/>
          </a:p>
          <a:p>
            <a:pPr marL="0" indent="0">
              <a:buNone/>
            </a:pPr>
            <a:r>
              <a:rPr lang="cs-CZ" smtClean="0"/>
              <a:t>Učebnice </a:t>
            </a:r>
            <a:r>
              <a:rPr lang="cs-CZ" smtClean="0"/>
              <a:t>– </a:t>
            </a:r>
            <a:r>
              <a:rPr lang="cs-CZ" sz="1000" dirty="0"/>
              <a:t>SVATOŇOVÁ, Hana. </a:t>
            </a:r>
            <a:r>
              <a:rPr lang="cs-CZ" sz="1000" i="1" dirty="0"/>
              <a:t>Zeměpis : Putování po světadílech, učebnice, 2. díl</a:t>
            </a:r>
            <a:r>
              <a:rPr lang="cs-CZ" sz="1000" dirty="0"/>
              <a:t>. první </a:t>
            </a:r>
            <a:r>
              <a:rPr lang="cs-CZ" sz="1000" dirty="0" smtClean="0"/>
              <a:t>vydání</a:t>
            </a:r>
            <a:r>
              <a:rPr lang="cs-CZ" sz="1000" dirty="0"/>
              <a:t>. Brno, Bratislavská 23d : NOVÁ ŠKOLA, s. r. o., 2008. 72 s. ISBN 80-7289-096-4.</a:t>
            </a:r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100</TotalTime>
  <Words>311</Words>
  <Application>Microsoft Office PowerPoint</Application>
  <PresentationFormat>Předvádění na obrazovce (4:3)</PresentationFormat>
  <Paragraphs>125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ASIE – poloha, členitost a povrch</vt:lpstr>
      <vt:lpstr>Poloha a rozloha</vt:lpstr>
      <vt:lpstr>Hranice s Afrikou, Amerikou, Austrálií</vt:lpstr>
      <vt:lpstr>Hranice s Evropou</vt:lpstr>
      <vt:lpstr>Členitost – oceány </vt:lpstr>
      <vt:lpstr>Členitost okrajová moře</vt:lpstr>
      <vt:lpstr>Členitost - poloostrovy</vt:lpstr>
      <vt:lpstr>Členitost – ostrovy a souostroví</vt:lpstr>
      <vt:lpstr>Členitost – zálivy, průliv, průplav</vt:lpstr>
      <vt:lpstr>Povrch - pohoří</vt:lpstr>
      <vt:lpstr>Povrch - nížiny</vt:lpstr>
      <vt:lpstr>Povrch - pouště</vt:lpstr>
      <vt:lpstr>Děkuji za pozornost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Radmila Prokopová</cp:lastModifiedBy>
  <cp:revision>16</cp:revision>
  <dcterms:created xsi:type="dcterms:W3CDTF">2011-03-22T17:13:23Z</dcterms:created>
  <dcterms:modified xsi:type="dcterms:W3CDTF">2011-12-06T10:56:15Z</dcterms:modified>
</cp:coreProperties>
</file>