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B86D87-60A6-4E98-9C8D-EF6F29D83524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9A115EA-70CB-4BBD-9670-8BFAB450E7F6}">
      <dgm:prSet phldrT="[Text]"/>
      <dgm:spPr/>
      <dgm:t>
        <a:bodyPr/>
        <a:lstStyle/>
        <a:p>
          <a:r>
            <a:rPr lang="cs-CZ" dirty="0" smtClean="0"/>
            <a:t>4 miliardy lidí</a:t>
          </a:r>
          <a:endParaRPr lang="cs-CZ" dirty="0"/>
        </a:p>
      </dgm:t>
    </dgm:pt>
    <dgm:pt modelId="{149D4017-044C-41BE-92EF-4D2956F18170}" type="parTrans" cxnId="{53011C37-D88C-473A-978A-83B74D14BEDD}">
      <dgm:prSet/>
      <dgm:spPr/>
      <dgm:t>
        <a:bodyPr/>
        <a:lstStyle/>
        <a:p>
          <a:endParaRPr lang="cs-CZ"/>
        </a:p>
      </dgm:t>
    </dgm:pt>
    <dgm:pt modelId="{B8432967-1144-4484-94C0-86FECA2A5EC1}" type="sibTrans" cxnId="{53011C37-D88C-473A-978A-83B74D14BEDD}">
      <dgm:prSet/>
      <dgm:spPr/>
      <dgm:t>
        <a:bodyPr/>
        <a:lstStyle/>
        <a:p>
          <a:endParaRPr lang="cs-CZ"/>
        </a:p>
      </dgm:t>
    </dgm:pt>
    <dgm:pt modelId="{D3E26F0A-77C4-438F-B70D-F5CEE0072A30}">
      <dgm:prSet phldrT="[Text]"/>
      <dgm:spPr/>
      <dgm:t>
        <a:bodyPr/>
        <a:lstStyle/>
        <a:p>
          <a:r>
            <a:rPr lang="cs-CZ" dirty="0" smtClean="0"/>
            <a:t>Rychlý nárůst</a:t>
          </a:r>
          <a:endParaRPr lang="cs-CZ" dirty="0"/>
        </a:p>
      </dgm:t>
    </dgm:pt>
    <dgm:pt modelId="{7CC856F7-A249-4647-9EF1-EA5448FB93E0}" type="parTrans" cxnId="{E2631B74-1707-4C4F-A256-CE15C09A5190}">
      <dgm:prSet/>
      <dgm:spPr/>
      <dgm:t>
        <a:bodyPr/>
        <a:lstStyle/>
        <a:p>
          <a:endParaRPr lang="cs-CZ"/>
        </a:p>
      </dgm:t>
    </dgm:pt>
    <dgm:pt modelId="{65246C06-E4A0-402C-BB5C-08023301F80C}" type="sibTrans" cxnId="{E2631B74-1707-4C4F-A256-CE15C09A5190}">
      <dgm:prSet/>
      <dgm:spPr/>
      <dgm:t>
        <a:bodyPr/>
        <a:lstStyle/>
        <a:p>
          <a:endParaRPr lang="cs-CZ"/>
        </a:p>
      </dgm:t>
    </dgm:pt>
    <dgm:pt modelId="{34A966C9-AA74-44B3-AAEF-BC8189593DD4}">
      <dgm:prSet phldrT="[Text]"/>
      <dgm:spPr/>
      <dgm:t>
        <a:bodyPr/>
        <a:lstStyle/>
        <a:p>
          <a:r>
            <a:rPr lang="cs-CZ" dirty="0" smtClean="0"/>
            <a:t>Čína a Indie</a:t>
          </a:r>
        </a:p>
        <a:p>
          <a:r>
            <a:rPr lang="cs-CZ" dirty="0" smtClean="0"/>
            <a:t>nejlidnatější</a:t>
          </a:r>
          <a:endParaRPr lang="cs-CZ" dirty="0"/>
        </a:p>
      </dgm:t>
    </dgm:pt>
    <dgm:pt modelId="{98B76D76-326E-428F-94CF-BAA7FDC53251}" type="parTrans" cxnId="{0C848650-E9EF-4E56-887A-1048E4E42850}">
      <dgm:prSet/>
      <dgm:spPr/>
      <dgm:t>
        <a:bodyPr/>
        <a:lstStyle/>
        <a:p>
          <a:endParaRPr lang="cs-CZ"/>
        </a:p>
      </dgm:t>
    </dgm:pt>
    <dgm:pt modelId="{8DAE09D1-0F32-4C53-80DB-EA7CB5E5FB59}" type="sibTrans" cxnId="{0C848650-E9EF-4E56-887A-1048E4E42850}">
      <dgm:prSet/>
      <dgm:spPr/>
      <dgm:t>
        <a:bodyPr/>
        <a:lstStyle/>
        <a:p>
          <a:endParaRPr lang="cs-CZ"/>
        </a:p>
      </dgm:t>
    </dgm:pt>
    <dgm:pt modelId="{F218DF5F-7FDC-450E-9CF5-7BAFB2C56DD3}" type="pres">
      <dgm:prSet presAssocID="{06B86D87-60A6-4E98-9C8D-EF6F29D8352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69E9C03-2FAC-48B2-939C-9BFD542FF30F}" type="pres">
      <dgm:prSet presAssocID="{F9A115EA-70CB-4BBD-9670-8BFAB450E7F6}" presName="composite" presStyleCnt="0"/>
      <dgm:spPr/>
    </dgm:pt>
    <dgm:pt modelId="{F5748953-2DFC-43CD-9683-8F9BFD6D6F5D}" type="pres">
      <dgm:prSet presAssocID="{F9A115EA-70CB-4BBD-9670-8BFAB450E7F6}" presName="rect1" presStyleLbl="tr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EA9793F-1284-4A02-B477-ECCD671F63E4}" type="pres">
      <dgm:prSet presAssocID="{F9A115EA-70CB-4BBD-9670-8BFAB450E7F6}" presName="rect2" presStyleLbl="fgImgPlace1" presStyleIdx="0" presStyleCnt="3"/>
      <dgm:spPr/>
    </dgm:pt>
    <dgm:pt modelId="{8110CA12-F672-4488-A836-0CBB7FA85C22}" type="pres">
      <dgm:prSet presAssocID="{B8432967-1144-4484-94C0-86FECA2A5EC1}" presName="sibTrans" presStyleCnt="0"/>
      <dgm:spPr/>
    </dgm:pt>
    <dgm:pt modelId="{4120627F-D3E8-43C3-8165-903847941026}" type="pres">
      <dgm:prSet presAssocID="{D3E26F0A-77C4-438F-B70D-F5CEE0072A30}" presName="composite" presStyleCnt="0"/>
      <dgm:spPr/>
    </dgm:pt>
    <dgm:pt modelId="{C51F6FC9-2717-4757-8219-45D4C6BDF10C}" type="pres">
      <dgm:prSet presAssocID="{D3E26F0A-77C4-438F-B70D-F5CEE0072A30}" presName="rect1" presStyleLbl="tr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1D91CCA-09B0-4487-8823-7892C7C8CDDF}" type="pres">
      <dgm:prSet presAssocID="{D3E26F0A-77C4-438F-B70D-F5CEE0072A30}" presName="rect2" presStyleLbl="fgImgPlace1" presStyleIdx="1" presStyleCnt="3"/>
      <dgm:spPr/>
    </dgm:pt>
    <dgm:pt modelId="{8F320B83-88D8-4A17-907B-1CC011AA9F45}" type="pres">
      <dgm:prSet presAssocID="{65246C06-E4A0-402C-BB5C-08023301F80C}" presName="sibTrans" presStyleCnt="0"/>
      <dgm:spPr/>
    </dgm:pt>
    <dgm:pt modelId="{3370207A-531F-42FC-8F7D-04A0A77442FC}" type="pres">
      <dgm:prSet presAssocID="{34A966C9-AA74-44B3-AAEF-BC8189593DD4}" presName="composite" presStyleCnt="0"/>
      <dgm:spPr/>
    </dgm:pt>
    <dgm:pt modelId="{CBAC4623-4D61-4CAF-B082-B928935962E6}" type="pres">
      <dgm:prSet presAssocID="{34A966C9-AA74-44B3-AAEF-BC8189593DD4}" presName="rect1" presStyleLbl="tr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FD51CB-5154-4D5C-809A-F8C74B37D383}" type="pres">
      <dgm:prSet presAssocID="{34A966C9-AA74-44B3-AAEF-BC8189593DD4}" presName="rect2" presStyleLbl="fgImgPlace1" presStyleIdx="2" presStyleCnt="3"/>
      <dgm:spPr/>
    </dgm:pt>
  </dgm:ptLst>
  <dgm:cxnLst>
    <dgm:cxn modelId="{C84637EF-F7AD-477A-AB7E-0BBA0766C05B}" type="presOf" srcId="{06B86D87-60A6-4E98-9C8D-EF6F29D83524}" destId="{F218DF5F-7FDC-450E-9CF5-7BAFB2C56DD3}" srcOrd="0" destOrd="0" presId="urn:microsoft.com/office/officeart/2008/layout/PictureStrips"/>
    <dgm:cxn modelId="{53011C37-D88C-473A-978A-83B74D14BEDD}" srcId="{06B86D87-60A6-4E98-9C8D-EF6F29D83524}" destId="{F9A115EA-70CB-4BBD-9670-8BFAB450E7F6}" srcOrd="0" destOrd="0" parTransId="{149D4017-044C-41BE-92EF-4D2956F18170}" sibTransId="{B8432967-1144-4484-94C0-86FECA2A5EC1}"/>
    <dgm:cxn modelId="{D2D6C8DD-3B6D-4F55-AD99-AE11534471C5}" type="presOf" srcId="{F9A115EA-70CB-4BBD-9670-8BFAB450E7F6}" destId="{F5748953-2DFC-43CD-9683-8F9BFD6D6F5D}" srcOrd="0" destOrd="0" presId="urn:microsoft.com/office/officeart/2008/layout/PictureStrips"/>
    <dgm:cxn modelId="{E2631B74-1707-4C4F-A256-CE15C09A5190}" srcId="{06B86D87-60A6-4E98-9C8D-EF6F29D83524}" destId="{D3E26F0A-77C4-438F-B70D-F5CEE0072A30}" srcOrd="1" destOrd="0" parTransId="{7CC856F7-A249-4647-9EF1-EA5448FB93E0}" sibTransId="{65246C06-E4A0-402C-BB5C-08023301F80C}"/>
    <dgm:cxn modelId="{2D3FB3B4-4DE5-4CDF-B821-9E753E0243BC}" type="presOf" srcId="{34A966C9-AA74-44B3-AAEF-BC8189593DD4}" destId="{CBAC4623-4D61-4CAF-B082-B928935962E6}" srcOrd="0" destOrd="0" presId="urn:microsoft.com/office/officeart/2008/layout/PictureStrips"/>
    <dgm:cxn modelId="{0C848650-E9EF-4E56-887A-1048E4E42850}" srcId="{06B86D87-60A6-4E98-9C8D-EF6F29D83524}" destId="{34A966C9-AA74-44B3-AAEF-BC8189593DD4}" srcOrd="2" destOrd="0" parTransId="{98B76D76-326E-428F-94CF-BAA7FDC53251}" sibTransId="{8DAE09D1-0F32-4C53-80DB-EA7CB5E5FB59}"/>
    <dgm:cxn modelId="{DC0E1221-D5DD-44AF-9A27-DAD520EBA73E}" type="presOf" srcId="{D3E26F0A-77C4-438F-B70D-F5CEE0072A30}" destId="{C51F6FC9-2717-4757-8219-45D4C6BDF10C}" srcOrd="0" destOrd="0" presId="urn:microsoft.com/office/officeart/2008/layout/PictureStrips"/>
    <dgm:cxn modelId="{043786E9-3AE0-4DCC-AD2E-2934DDE9ABCF}" type="presParOf" srcId="{F218DF5F-7FDC-450E-9CF5-7BAFB2C56DD3}" destId="{169E9C03-2FAC-48B2-939C-9BFD542FF30F}" srcOrd="0" destOrd="0" presId="urn:microsoft.com/office/officeart/2008/layout/PictureStrips"/>
    <dgm:cxn modelId="{580CA9BD-C6FA-4D97-8C54-DAB0F6DED37E}" type="presParOf" srcId="{169E9C03-2FAC-48B2-939C-9BFD542FF30F}" destId="{F5748953-2DFC-43CD-9683-8F9BFD6D6F5D}" srcOrd="0" destOrd="0" presId="urn:microsoft.com/office/officeart/2008/layout/PictureStrips"/>
    <dgm:cxn modelId="{1B5F0B64-C3E5-4512-8360-09A44533C7FB}" type="presParOf" srcId="{169E9C03-2FAC-48B2-939C-9BFD542FF30F}" destId="{1EA9793F-1284-4A02-B477-ECCD671F63E4}" srcOrd="1" destOrd="0" presId="urn:microsoft.com/office/officeart/2008/layout/PictureStrips"/>
    <dgm:cxn modelId="{B7CD7D5E-1A8A-40F7-9A01-4645F1C6EEFB}" type="presParOf" srcId="{F218DF5F-7FDC-450E-9CF5-7BAFB2C56DD3}" destId="{8110CA12-F672-4488-A836-0CBB7FA85C22}" srcOrd="1" destOrd="0" presId="urn:microsoft.com/office/officeart/2008/layout/PictureStrips"/>
    <dgm:cxn modelId="{F1798A9E-B4D8-403D-978E-94A02191467A}" type="presParOf" srcId="{F218DF5F-7FDC-450E-9CF5-7BAFB2C56DD3}" destId="{4120627F-D3E8-43C3-8165-903847941026}" srcOrd="2" destOrd="0" presId="urn:microsoft.com/office/officeart/2008/layout/PictureStrips"/>
    <dgm:cxn modelId="{CB342B7F-F5A2-4B47-9138-CD5A1603B829}" type="presParOf" srcId="{4120627F-D3E8-43C3-8165-903847941026}" destId="{C51F6FC9-2717-4757-8219-45D4C6BDF10C}" srcOrd="0" destOrd="0" presId="urn:microsoft.com/office/officeart/2008/layout/PictureStrips"/>
    <dgm:cxn modelId="{505F26E3-E24C-46CF-A23C-155FF3EA1732}" type="presParOf" srcId="{4120627F-D3E8-43C3-8165-903847941026}" destId="{31D91CCA-09B0-4487-8823-7892C7C8CDDF}" srcOrd="1" destOrd="0" presId="urn:microsoft.com/office/officeart/2008/layout/PictureStrips"/>
    <dgm:cxn modelId="{CBEAE794-F30C-43E1-A87A-A97B0F99A145}" type="presParOf" srcId="{F218DF5F-7FDC-450E-9CF5-7BAFB2C56DD3}" destId="{8F320B83-88D8-4A17-907B-1CC011AA9F45}" srcOrd="3" destOrd="0" presId="urn:microsoft.com/office/officeart/2008/layout/PictureStrips"/>
    <dgm:cxn modelId="{97637B33-033C-4A1C-89E6-D1B32B979C1B}" type="presParOf" srcId="{F218DF5F-7FDC-450E-9CF5-7BAFB2C56DD3}" destId="{3370207A-531F-42FC-8F7D-04A0A77442FC}" srcOrd="4" destOrd="0" presId="urn:microsoft.com/office/officeart/2008/layout/PictureStrips"/>
    <dgm:cxn modelId="{7FA7F4D8-962E-4DD6-A42C-1677BA7466FC}" type="presParOf" srcId="{3370207A-531F-42FC-8F7D-04A0A77442FC}" destId="{CBAC4623-4D61-4CAF-B082-B928935962E6}" srcOrd="0" destOrd="0" presId="urn:microsoft.com/office/officeart/2008/layout/PictureStrips"/>
    <dgm:cxn modelId="{9970A28A-DE2D-4372-9D41-BFEA39B4912F}" type="presParOf" srcId="{3370207A-531F-42FC-8F7D-04A0A77442FC}" destId="{3FFD51CB-5154-4D5C-809A-F8C74B37D383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1A5C568-F2E9-4101-A8AD-897CA02839C1}" type="doc">
      <dgm:prSet loTypeId="urn:diagrams.loki3.com/VaryingWidthList+Icon" loCatId="list" qsTypeId="urn:microsoft.com/office/officeart/2005/8/quickstyle/simple4" qsCatId="simple" csTypeId="urn:microsoft.com/office/officeart/2005/8/colors/accent1_2" csCatId="accent1" phldr="1"/>
      <dgm:spPr/>
    </dgm:pt>
    <dgm:pt modelId="{35E1D7CA-3595-41B1-A4CA-F01A307575BA}">
      <dgm:prSet phldrT="[Text]"/>
      <dgm:spPr/>
      <dgm:t>
        <a:bodyPr/>
        <a:lstStyle/>
        <a:p>
          <a:r>
            <a:rPr lang="cs-CZ" dirty="0" smtClean="0"/>
            <a:t>europoidní</a:t>
          </a:r>
          <a:endParaRPr lang="cs-CZ" dirty="0"/>
        </a:p>
      </dgm:t>
    </dgm:pt>
    <dgm:pt modelId="{A61D0AE5-6524-45FC-BDCA-A9B20FA74062}" type="parTrans" cxnId="{B8142222-D40D-4C50-BE43-35BF07E89A7F}">
      <dgm:prSet/>
      <dgm:spPr/>
    </dgm:pt>
    <dgm:pt modelId="{1506107D-2A64-413E-832F-52CEEF8CCDAD}" type="sibTrans" cxnId="{B8142222-D40D-4C50-BE43-35BF07E89A7F}">
      <dgm:prSet/>
      <dgm:spPr/>
    </dgm:pt>
    <dgm:pt modelId="{F1FD6F6E-6BD2-40D2-9E16-A60C2C0C5313}">
      <dgm:prSet phldrT="[Text]"/>
      <dgm:spPr/>
      <dgm:t>
        <a:bodyPr/>
        <a:lstStyle/>
        <a:p>
          <a:r>
            <a:rPr lang="cs-CZ" dirty="0" smtClean="0"/>
            <a:t>smíšené rasy</a:t>
          </a:r>
          <a:endParaRPr lang="cs-CZ" dirty="0"/>
        </a:p>
      </dgm:t>
    </dgm:pt>
    <dgm:pt modelId="{C05BFE58-82EB-43CF-BB53-A5E004243AFB}" type="parTrans" cxnId="{FD5658E6-0E14-4A38-A2A1-255E72EDD3B7}">
      <dgm:prSet/>
      <dgm:spPr/>
    </dgm:pt>
    <dgm:pt modelId="{FDC4E687-1172-4E65-9C56-6BCE979C2384}" type="sibTrans" cxnId="{FD5658E6-0E14-4A38-A2A1-255E72EDD3B7}">
      <dgm:prSet/>
      <dgm:spPr/>
    </dgm:pt>
    <dgm:pt modelId="{570DAADF-48B4-4F53-B984-C5561D525359}">
      <dgm:prSet phldrT="[Text]"/>
      <dgm:spPr/>
      <dgm:t>
        <a:bodyPr/>
        <a:lstStyle/>
        <a:p>
          <a:r>
            <a:rPr lang="cs-CZ" dirty="0" smtClean="0"/>
            <a:t>mongoloidní</a:t>
          </a:r>
          <a:endParaRPr lang="cs-CZ" dirty="0"/>
        </a:p>
      </dgm:t>
    </dgm:pt>
    <dgm:pt modelId="{5D20284A-A199-4FCD-933B-4090841EC81F}" type="parTrans" cxnId="{E8A64FEC-202B-4325-AAB7-560A8082B004}">
      <dgm:prSet/>
      <dgm:spPr/>
    </dgm:pt>
    <dgm:pt modelId="{68D2EB45-6A46-4F47-8843-E62B6D4D1EE3}" type="sibTrans" cxnId="{E8A64FEC-202B-4325-AAB7-560A8082B004}">
      <dgm:prSet/>
      <dgm:spPr/>
    </dgm:pt>
    <dgm:pt modelId="{C3652685-DEDC-415D-8603-CE874C65A603}" type="pres">
      <dgm:prSet presAssocID="{E1A5C568-F2E9-4101-A8AD-897CA02839C1}" presName="Name0" presStyleCnt="0">
        <dgm:presLayoutVars>
          <dgm:resizeHandles/>
        </dgm:presLayoutVars>
      </dgm:prSet>
      <dgm:spPr/>
    </dgm:pt>
    <dgm:pt modelId="{014B1374-FB80-4ED4-B648-523EA24CDCE1}" type="pres">
      <dgm:prSet presAssocID="{35E1D7CA-3595-41B1-A4CA-F01A307575BA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D854EB-BA18-4539-AB04-07D91FB62E45}" type="pres">
      <dgm:prSet presAssocID="{1506107D-2A64-413E-832F-52CEEF8CCDAD}" presName="space" presStyleCnt="0"/>
      <dgm:spPr/>
    </dgm:pt>
    <dgm:pt modelId="{FB1F3A81-2E5A-4C47-95A1-467BF606BA95}" type="pres">
      <dgm:prSet presAssocID="{F1FD6F6E-6BD2-40D2-9E16-A60C2C0C5313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22F412B-2786-4EC6-B6B7-063D19DFEAE9}" type="pres">
      <dgm:prSet presAssocID="{FDC4E687-1172-4E65-9C56-6BCE979C2384}" presName="space" presStyleCnt="0"/>
      <dgm:spPr/>
    </dgm:pt>
    <dgm:pt modelId="{318C3047-B34A-4B2A-A19A-9BACE73725E3}" type="pres">
      <dgm:prSet presAssocID="{570DAADF-48B4-4F53-B984-C5561D525359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F1C9AE2-3D92-42E4-93A5-547D9ECB4E80}" type="presOf" srcId="{35E1D7CA-3595-41B1-A4CA-F01A307575BA}" destId="{014B1374-FB80-4ED4-B648-523EA24CDCE1}" srcOrd="0" destOrd="0" presId="urn:diagrams.loki3.com/VaryingWidthList+Icon"/>
    <dgm:cxn modelId="{B8142222-D40D-4C50-BE43-35BF07E89A7F}" srcId="{E1A5C568-F2E9-4101-A8AD-897CA02839C1}" destId="{35E1D7CA-3595-41B1-A4CA-F01A307575BA}" srcOrd="0" destOrd="0" parTransId="{A61D0AE5-6524-45FC-BDCA-A9B20FA74062}" sibTransId="{1506107D-2A64-413E-832F-52CEEF8CCDAD}"/>
    <dgm:cxn modelId="{E8A64FEC-202B-4325-AAB7-560A8082B004}" srcId="{E1A5C568-F2E9-4101-A8AD-897CA02839C1}" destId="{570DAADF-48B4-4F53-B984-C5561D525359}" srcOrd="2" destOrd="0" parTransId="{5D20284A-A199-4FCD-933B-4090841EC81F}" sibTransId="{68D2EB45-6A46-4F47-8843-E62B6D4D1EE3}"/>
    <dgm:cxn modelId="{E34909B6-FB00-4FD3-94CD-542C6649ECAD}" type="presOf" srcId="{F1FD6F6E-6BD2-40D2-9E16-A60C2C0C5313}" destId="{FB1F3A81-2E5A-4C47-95A1-467BF606BA95}" srcOrd="0" destOrd="0" presId="urn:diagrams.loki3.com/VaryingWidthList+Icon"/>
    <dgm:cxn modelId="{A2969B85-8080-4CF9-8F3C-6C9E2028CD08}" type="presOf" srcId="{570DAADF-48B4-4F53-B984-C5561D525359}" destId="{318C3047-B34A-4B2A-A19A-9BACE73725E3}" srcOrd="0" destOrd="0" presId="urn:diagrams.loki3.com/VaryingWidthList+Icon"/>
    <dgm:cxn modelId="{FD5658E6-0E14-4A38-A2A1-255E72EDD3B7}" srcId="{E1A5C568-F2E9-4101-A8AD-897CA02839C1}" destId="{F1FD6F6E-6BD2-40D2-9E16-A60C2C0C5313}" srcOrd="1" destOrd="0" parTransId="{C05BFE58-82EB-43CF-BB53-A5E004243AFB}" sibTransId="{FDC4E687-1172-4E65-9C56-6BCE979C2384}"/>
    <dgm:cxn modelId="{EE0FF964-DF0C-4A90-948F-B1ED0F05EB03}" type="presOf" srcId="{E1A5C568-F2E9-4101-A8AD-897CA02839C1}" destId="{C3652685-DEDC-415D-8603-CE874C65A603}" srcOrd="0" destOrd="0" presId="urn:diagrams.loki3.com/VaryingWidthList+Icon"/>
    <dgm:cxn modelId="{B1535B94-20EB-4886-8223-865C6BC4DFE7}" type="presParOf" srcId="{C3652685-DEDC-415D-8603-CE874C65A603}" destId="{014B1374-FB80-4ED4-B648-523EA24CDCE1}" srcOrd="0" destOrd="0" presId="urn:diagrams.loki3.com/VaryingWidthList+Icon"/>
    <dgm:cxn modelId="{E9C1857E-6482-4644-971F-777DA1203C8D}" type="presParOf" srcId="{C3652685-DEDC-415D-8603-CE874C65A603}" destId="{A8D854EB-BA18-4539-AB04-07D91FB62E45}" srcOrd="1" destOrd="0" presId="urn:diagrams.loki3.com/VaryingWidthList+Icon"/>
    <dgm:cxn modelId="{E97AB946-CF0F-4A27-A05D-A729F3A79158}" type="presParOf" srcId="{C3652685-DEDC-415D-8603-CE874C65A603}" destId="{FB1F3A81-2E5A-4C47-95A1-467BF606BA95}" srcOrd="2" destOrd="0" presId="urn:diagrams.loki3.com/VaryingWidthList+Icon"/>
    <dgm:cxn modelId="{7E99B83C-7217-4A60-91B3-2FF38052F1B5}" type="presParOf" srcId="{C3652685-DEDC-415D-8603-CE874C65A603}" destId="{222F412B-2786-4EC6-B6B7-063D19DFEAE9}" srcOrd="3" destOrd="0" presId="urn:diagrams.loki3.com/VaryingWidthList+Icon"/>
    <dgm:cxn modelId="{0A924ABF-38AF-4C0E-B32F-B9287FCDA22D}" type="presParOf" srcId="{C3652685-DEDC-415D-8603-CE874C65A603}" destId="{318C3047-B34A-4B2A-A19A-9BACE73725E3}" srcOrd="4" destOrd="0" presId="urn:diagrams.loki3.com/VaryingWidthList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729F864-1D04-485F-9875-00F546CCA055}" type="doc">
      <dgm:prSet loTypeId="urn:microsoft.com/office/officeart/2005/8/layout/pyramid3" loCatId="pyramid" qsTypeId="urn:microsoft.com/office/officeart/2005/8/quickstyle/simple1" qsCatId="simple" csTypeId="urn:microsoft.com/office/officeart/2005/8/colors/accent1_2" csCatId="accent1" phldr="1"/>
      <dgm:spPr/>
    </dgm:pt>
    <dgm:pt modelId="{899CB219-738B-453D-B351-5C27018803E4}">
      <dgm:prSet phldrT="[Text]"/>
      <dgm:spPr/>
      <dgm:t>
        <a:bodyPr/>
        <a:lstStyle/>
        <a:p>
          <a:r>
            <a:rPr lang="cs-CZ" dirty="0" smtClean="0"/>
            <a:t>čínština</a:t>
          </a:r>
          <a:endParaRPr lang="cs-CZ" dirty="0"/>
        </a:p>
      </dgm:t>
    </dgm:pt>
    <dgm:pt modelId="{D4DA7E01-023B-4C3C-BDD9-17A13C6E9D9E}" type="parTrans" cxnId="{30079FF7-8D83-4B2C-A57F-3BB452E868A2}">
      <dgm:prSet/>
      <dgm:spPr/>
      <dgm:t>
        <a:bodyPr/>
        <a:lstStyle/>
        <a:p>
          <a:endParaRPr lang="cs-CZ"/>
        </a:p>
      </dgm:t>
    </dgm:pt>
    <dgm:pt modelId="{E168951A-5EB1-40DE-96A7-1A2806FF9127}" type="sibTrans" cxnId="{30079FF7-8D83-4B2C-A57F-3BB452E868A2}">
      <dgm:prSet/>
      <dgm:spPr/>
      <dgm:t>
        <a:bodyPr/>
        <a:lstStyle/>
        <a:p>
          <a:endParaRPr lang="cs-CZ"/>
        </a:p>
      </dgm:t>
    </dgm:pt>
    <dgm:pt modelId="{BC829999-C476-460D-AB1C-40BF15A5275C}">
      <dgm:prSet phldrT="[Text]"/>
      <dgm:spPr/>
      <dgm:t>
        <a:bodyPr/>
        <a:lstStyle/>
        <a:p>
          <a:r>
            <a:rPr lang="cs-CZ" dirty="0" smtClean="0"/>
            <a:t>japonština</a:t>
          </a:r>
          <a:endParaRPr lang="cs-CZ" dirty="0"/>
        </a:p>
      </dgm:t>
    </dgm:pt>
    <dgm:pt modelId="{2B019380-F925-4C10-B887-B499B6FABA0C}" type="parTrans" cxnId="{63808BC5-DF00-4192-BEC5-459658FE2660}">
      <dgm:prSet/>
      <dgm:spPr/>
      <dgm:t>
        <a:bodyPr/>
        <a:lstStyle/>
        <a:p>
          <a:endParaRPr lang="cs-CZ"/>
        </a:p>
      </dgm:t>
    </dgm:pt>
    <dgm:pt modelId="{7B3C5E32-A915-4A11-8E99-93E340B0BD8D}" type="sibTrans" cxnId="{63808BC5-DF00-4192-BEC5-459658FE2660}">
      <dgm:prSet/>
      <dgm:spPr/>
      <dgm:t>
        <a:bodyPr/>
        <a:lstStyle/>
        <a:p>
          <a:endParaRPr lang="cs-CZ"/>
        </a:p>
      </dgm:t>
    </dgm:pt>
    <dgm:pt modelId="{688A7FFD-8538-4A4A-BEF2-064A9E3E2928}">
      <dgm:prSet phldrT="[Text]"/>
      <dgm:spPr/>
      <dgm:t>
        <a:bodyPr/>
        <a:lstStyle/>
        <a:p>
          <a:r>
            <a:rPr lang="cs-CZ" dirty="0" smtClean="0"/>
            <a:t>hindština</a:t>
          </a:r>
          <a:endParaRPr lang="cs-CZ" dirty="0"/>
        </a:p>
      </dgm:t>
    </dgm:pt>
    <dgm:pt modelId="{766E2234-04D2-4E8F-BF06-B9A5838C7326}" type="parTrans" cxnId="{EC9ADDED-0171-4CE3-95BF-7BDD178EC877}">
      <dgm:prSet/>
      <dgm:spPr/>
      <dgm:t>
        <a:bodyPr/>
        <a:lstStyle/>
        <a:p>
          <a:endParaRPr lang="cs-CZ"/>
        </a:p>
      </dgm:t>
    </dgm:pt>
    <dgm:pt modelId="{90C94294-C138-490A-94DA-E2615DD9EBF3}" type="sibTrans" cxnId="{EC9ADDED-0171-4CE3-95BF-7BDD178EC877}">
      <dgm:prSet/>
      <dgm:spPr/>
      <dgm:t>
        <a:bodyPr/>
        <a:lstStyle/>
        <a:p>
          <a:endParaRPr lang="cs-CZ"/>
        </a:p>
      </dgm:t>
    </dgm:pt>
    <dgm:pt modelId="{F3189B60-103A-45D5-BCB1-17E86D5FC0E2}" type="pres">
      <dgm:prSet presAssocID="{D729F864-1D04-485F-9875-00F546CCA055}" presName="Name0" presStyleCnt="0">
        <dgm:presLayoutVars>
          <dgm:dir/>
          <dgm:animLvl val="lvl"/>
          <dgm:resizeHandles val="exact"/>
        </dgm:presLayoutVars>
      </dgm:prSet>
      <dgm:spPr/>
    </dgm:pt>
    <dgm:pt modelId="{E6DF4689-5D08-42E5-9FD9-1B0DB278769A}" type="pres">
      <dgm:prSet presAssocID="{899CB219-738B-453D-B351-5C27018803E4}" presName="Name8" presStyleCnt="0"/>
      <dgm:spPr/>
    </dgm:pt>
    <dgm:pt modelId="{44D08C8E-DDB2-4784-9EA2-3F39554E5006}" type="pres">
      <dgm:prSet presAssocID="{899CB219-738B-453D-B351-5C27018803E4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BF36626-3865-4EAC-BAB0-696D3F59E599}" type="pres">
      <dgm:prSet presAssocID="{899CB219-738B-453D-B351-5C27018803E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21F97D-0C75-4A41-94BE-13AA9FD71097}" type="pres">
      <dgm:prSet presAssocID="{BC829999-C476-460D-AB1C-40BF15A5275C}" presName="Name8" presStyleCnt="0"/>
      <dgm:spPr/>
    </dgm:pt>
    <dgm:pt modelId="{7C3395CF-0257-4ED0-B80E-464080C00F56}" type="pres">
      <dgm:prSet presAssocID="{BC829999-C476-460D-AB1C-40BF15A5275C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555E82-A8F6-486C-ADC6-60312A4BA33F}" type="pres">
      <dgm:prSet presAssocID="{BC829999-C476-460D-AB1C-40BF15A5275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5D1099-BAB7-4ED4-81C9-4A7F0FC03C1D}" type="pres">
      <dgm:prSet presAssocID="{688A7FFD-8538-4A4A-BEF2-064A9E3E2928}" presName="Name8" presStyleCnt="0"/>
      <dgm:spPr/>
    </dgm:pt>
    <dgm:pt modelId="{B559A8C9-D9E0-4EAD-BE14-C5F4C264A134}" type="pres">
      <dgm:prSet presAssocID="{688A7FFD-8538-4A4A-BEF2-064A9E3E2928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053AD3-EC8A-45E1-A26B-412F2353D7C6}" type="pres">
      <dgm:prSet presAssocID="{688A7FFD-8538-4A4A-BEF2-064A9E3E292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0079FF7-8D83-4B2C-A57F-3BB452E868A2}" srcId="{D729F864-1D04-485F-9875-00F546CCA055}" destId="{899CB219-738B-453D-B351-5C27018803E4}" srcOrd="0" destOrd="0" parTransId="{D4DA7E01-023B-4C3C-BDD9-17A13C6E9D9E}" sibTransId="{E168951A-5EB1-40DE-96A7-1A2806FF9127}"/>
    <dgm:cxn modelId="{1EE78D4C-E515-4E5A-8AD6-8D67416BF9B0}" type="presOf" srcId="{BC829999-C476-460D-AB1C-40BF15A5275C}" destId="{BC555E82-A8F6-486C-ADC6-60312A4BA33F}" srcOrd="1" destOrd="0" presId="urn:microsoft.com/office/officeart/2005/8/layout/pyramid3"/>
    <dgm:cxn modelId="{CF24C390-838B-4D42-B16D-EFDBD88726F8}" type="presOf" srcId="{688A7FFD-8538-4A4A-BEF2-064A9E3E2928}" destId="{BE053AD3-EC8A-45E1-A26B-412F2353D7C6}" srcOrd="1" destOrd="0" presId="urn:microsoft.com/office/officeart/2005/8/layout/pyramid3"/>
    <dgm:cxn modelId="{CE25CA18-68E6-4B8D-AED8-85ED9E501B6F}" type="presOf" srcId="{899CB219-738B-453D-B351-5C27018803E4}" destId="{44D08C8E-DDB2-4784-9EA2-3F39554E5006}" srcOrd="0" destOrd="0" presId="urn:microsoft.com/office/officeart/2005/8/layout/pyramid3"/>
    <dgm:cxn modelId="{84E1E13C-4C95-453A-B0B0-241E25D45718}" type="presOf" srcId="{688A7FFD-8538-4A4A-BEF2-064A9E3E2928}" destId="{B559A8C9-D9E0-4EAD-BE14-C5F4C264A134}" srcOrd="0" destOrd="0" presId="urn:microsoft.com/office/officeart/2005/8/layout/pyramid3"/>
    <dgm:cxn modelId="{B8725789-3243-4C97-AB5A-C7C1A7409A40}" type="presOf" srcId="{BC829999-C476-460D-AB1C-40BF15A5275C}" destId="{7C3395CF-0257-4ED0-B80E-464080C00F56}" srcOrd="0" destOrd="0" presId="urn:microsoft.com/office/officeart/2005/8/layout/pyramid3"/>
    <dgm:cxn modelId="{63808BC5-DF00-4192-BEC5-459658FE2660}" srcId="{D729F864-1D04-485F-9875-00F546CCA055}" destId="{BC829999-C476-460D-AB1C-40BF15A5275C}" srcOrd="1" destOrd="0" parTransId="{2B019380-F925-4C10-B887-B499B6FABA0C}" sibTransId="{7B3C5E32-A915-4A11-8E99-93E340B0BD8D}"/>
    <dgm:cxn modelId="{EC9ADDED-0171-4CE3-95BF-7BDD178EC877}" srcId="{D729F864-1D04-485F-9875-00F546CCA055}" destId="{688A7FFD-8538-4A4A-BEF2-064A9E3E2928}" srcOrd="2" destOrd="0" parTransId="{766E2234-04D2-4E8F-BF06-B9A5838C7326}" sibTransId="{90C94294-C138-490A-94DA-E2615DD9EBF3}"/>
    <dgm:cxn modelId="{94ABE986-E070-4C79-AE88-BF431EA2FCED}" type="presOf" srcId="{D729F864-1D04-485F-9875-00F546CCA055}" destId="{F3189B60-103A-45D5-BCB1-17E86D5FC0E2}" srcOrd="0" destOrd="0" presId="urn:microsoft.com/office/officeart/2005/8/layout/pyramid3"/>
    <dgm:cxn modelId="{804D5B18-F8A4-405F-B9BD-E2D58C9C6F0C}" type="presOf" srcId="{899CB219-738B-453D-B351-5C27018803E4}" destId="{4BF36626-3865-4EAC-BAB0-696D3F59E599}" srcOrd="1" destOrd="0" presId="urn:microsoft.com/office/officeart/2005/8/layout/pyramid3"/>
    <dgm:cxn modelId="{72712F6A-DCAC-4EC7-930C-4B7A59BB9213}" type="presParOf" srcId="{F3189B60-103A-45D5-BCB1-17E86D5FC0E2}" destId="{E6DF4689-5D08-42E5-9FD9-1B0DB278769A}" srcOrd="0" destOrd="0" presId="urn:microsoft.com/office/officeart/2005/8/layout/pyramid3"/>
    <dgm:cxn modelId="{BB703E7C-4C02-4C41-8DAD-273BD10E2294}" type="presParOf" srcId="{E6DF4689-5D08-42E5-9FD9-1B0DB278769A}" destId="{44D08C8E-DDB2-4784-9EA2-3F39554E5006}" srcOrd="0" destOrd="0" presId="urn:microsoft.com/office/officeart/2005/8/layout/pyramid3"/>
    <dgm:cxn modelId="{33305F44-60FB-41F1-801D-CADF66DA022E}" type="presParOf" srcId="{E6DF4689-5D08-42E5-9FD9-1B0DB278769A}" destId="{4BF36626-3865-4EAC-BAB0-696D3F59E599}" srcOrd="1" destOrd="0" presId="urn:microsoft.com/office/officeart/2005/8/layout/pyramid3"/>
    <dgm:cxn modelId="{18C87E24-CC38-4AB3-8F71-641FCB13C5A1}" type="presParOf" srcId="{F3189B60-103A-45D5-BCB1-17E86D5FC0E2}" destId="{5F21F97D-0C75-4A41-94BE-13AA9FD71097}" srcOrd="1" destOrd="0" presId="urn:microsoft.com/office/officeart/2005/8/layout/pyramid3"/>
    <dgm:cxn modelId="{E9CEE451-71A1-4C32-B89B-1BB6A3A28FCC}" type="presParOf" srcId="{5F21F97D-0C75-4A41-94BE-13AA9FD71097}" destId="{7C3395CF-0257-4ED0-B80E-464080C00F56}" srcOrd="0" destOrd="0" presId="urn:microsoft.com/office/officeart/2005/8/layout/pyramid3"/>
    <dgm:cxn modelId="{177E4463-8264-444B-9AF6-EC9DFAD5ADF5}" type="presParOf" srcId="{5F21F97D-0C75-4A41-94BE-13AA9FD71097}" destId="{BC555E82-A8F6-486C-ADC6-60312A4BA33F}" srcOrd="1" destOrd="0" presId="urn:microsoft.com/office/officeart/2005/8/layout/pyramid3"/>
    <dgm:cxn modelId="{DB827C92-16F0-42AF-A70E-ADB564E7B763}" type="presParOf" srcId="{F3189B60-103A-45D5-BCB1-17E86D5FC0E2}" destId="{6A5D1099-BAB7-4ED4-81C9-4A7F0FC03C1D}" srcOrd="2" destOrd="0" presId="urn:microsoft.com/office/officeart/2005/8/layout/pyramid3"/>
    <dgm:cxn modelId="{30EA028A-23A7-452F-A77F-860D06779C0B}" type="presParOf" srcId="{6A5D1099-BAB7-4ED4-81C9-4A7F0FC03C1D}" destId="{B559A8C9-D9E0-4EAD-BE14-C5F4C264A134}" srcOrd="0" destOrd="0" presId="urn:microsoft.com/office/officeart/2005/8/layout/pyramid3"/>
    <dgm:cxn modelId="{3284DD10-D0DB-477F-8AF5-1CB5E58BFA60}" type="presParOf" srcId="{6A5D1099-BAB7-4ED4-81C9-4A7F0FC03C1D}" destId="{BE053AD3-EC8A-45E1-A26B-412F2353D7C6}" srcOrd="1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365BF3B-7057-4C55-A519-47E07DB726B7}" type="doc">
      <dgm:prSet loTypeId="urn:microsoft.com/office/officeart/2005/8/layout/defaul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8AE06CD-4269-4FC6-A6D7-B7BE5363A2A1}">
      <dgm:prSet phldrT="[Text]"/>
      <dgm:spPr/>
      <dgm:t>
        <a:bodyPr/>
        <a:lstStyle/>
        <a:p>
          <a:r>
            <a:rPr lang="cs-CZ" dirty="0" smtClean="0"/>
            <a:t>buddhismus</a:t>
          </a:r>
          <a:endParaRPr lang="cs-CZ" dirty="0"/>
        </a:p>
      </dgm:t>
    </dgm:pt>
    <dgm:pt modelId="{0AF38BC7-BCB6-45F6-9FB1-96B2C33A0BB3}" type="parTrans" cxnId="{EB3A529E-7FF6-452B-B1F1-1256CB87FC45}">
      <dgm:prSet/>
      <dgm:spPr/>
      <dgm:t>
        <a:bodyPr/>
        <a:lstStyle/>
        <a:p>
          <a:endParaRPr lang="cs-CZ"/>
        </a:p>
      </dgm:t>
    </dgm:pt>
    <dgm:pt modelId="{0F0BC4B9-A142-452F-B849-AEF445264228}" type="sibTrans" cxnId="{EB3A529E-7FF6-452B-B1F1-1256CB87FC45}">
      <dgm:prSet/>
      <dgm:spPr/>
      <dgm:t>
        <a:bodyPr/>
        <a:lstStyle/>
        <a:p>
          <a:endParaRPr lang="cs-CZ"/>
        </a:p>
      </dgm:t>
    </dgm:pt>
    <dgm:pt modelId="{37BCDB9E-D544-45B3-A315-380800FF224D}">
      <dgm:prSet phldrT="[Text]"/>
      <dgm:spPr/>
      <dgm:t>
        <a:bodyPr/>
        <a:lstStyle/>
        <a:p>
          <a:r>
            <a:rPr lang="cs-CZ" dirty="0" smtClean="0"/>
            <a:t>hinduismus</a:t>
          </a:r>
          <a:endParaRPr lang="cs-CZ" dirty="0"/>
        </a:p>
      </dgm:t>
    </dgm:pt>
    <dgm:pt modelId="{7D5846F3-8ED8-44FD-B95B-50CDBEAA8D3D}" type="parTrans" cxnId="{AF7001A7-3624-40E4-A2AE-5DC2215650F3}">
      <dgm:prSet/>
      <dgm:spPr/>
      <dgm:t>
        <a:bodyPr/>
        <a:lstStyle/>
        <a:p>
          <a:endParaRPr lang="cs-CZ"/>
        </a:p>
      </dgm:t>
    </dgm:pt>
    <dgm:pt modelId="{24254A05-8418-4CCB-8720-3938E6217F00}" type="sibTrans" cxnId="{AF7001A7-3624-40E4-A2AE-5DC2215650F3}">
      <dgm:prSet/>
      <dgm:spPr/>
      <dgm:t>
        <a:bodyPr/>
        <a:lstStyle/>
        <a:p>
          <a:endParaRPr lang="cs-CZ"/>
        </a:p>
      </dgm:t>
    </dgm:pt>
    <dgm:pt modelId="{2B5BD671-ECFF-4ECE-A9C8-F7C3D45D3D8E}">
      <dgm:prSet phldrT="[Text]"/>
      <dgm:spPr/>
      <dgm:t>
        <a:bodyPr/>
        <a:lstStyle/>
        <a:p>
          <a:r>
            <a:rPr lang="cs-CZ" dirty="0" smtClean="0"/>
            <a:t>křesťanství</a:t>
          </a:r>
          <a:endParaRPr lang="cs-CZ" dirty="0"/>
        </a:p>
      </dgm:t>
    </dgm:pt>
    <dgm:pt modelId="{33FD355E-B6C2-4821-BECD-66740ED1B6B3}" type="parTrans" cxnId="{DE012B60-2D7F-4A1E-B6A3-97383C2DA221}">
      <dgm:prSet/>
      <dgm:spPr/>
      <dgm:t>
        <a:bodyPr/>
        <a:lstStyle/>
        <a:p>
          <a:endParaRPr lang="cs-CZ"/>
        </a:p>
      </dgm:t>
    </dgm:pt>
    <dgm:pt modelId="{F8DF0C7D-CE1C-44AC-BCFC-B0A24C5A0D8F}" type="sibTrans" cxnId="{DE012B60-2D7F-4A1E-B6A3-97383C2DA221}">
      <dgm:prSet/>
      <dgm:spPr/>
      <dgm:t>
        <a:bodyPr/>
        <a:lstStyle/>
        <a:p>
          <a:endParaRPr lang="cs-CZ"/>
        </a:p>
      </dgm:t>
    </dgm:pt>
    <dgm:pt modelId="{7578D967-44FF-49B7-A50A-18C208F1BFE5}">
      <dgm:prSet phldrT="[Text]"/>
      <dgm:spPr/>
      <dgm:t>
        <a:bodyPr/>
        <a:lstStyle/>
        <a:p>
          <a:r>
            <a:rPr lang="cs-CZ" dirty="0" smtClean="0"/>
            <a:t>judaismus</a:t>
          </a:r>
          <a:endParaRPr lang="cs-CZ" dirty="0"/>
        </a:p>
      </dgm:t>
    </dgm:pt>
    <dgm:pt modelId="{F1C9150D-A1DD-4C97-8D4C-5B695AE9A5FF}" type="parTrans" cxnId="{BA7BA096-525F-473A-A571-76B035360F45}">
      <dgm:prSet/>
      <dgm:spPr/>
      <dgm:t>
        <a:bodyPr/>
        <a:lstStyle/>
        <a:p>
          <a:endParaRPr lang="cs-CZ"/>
        </a:p>
      </dgm:t>
    </dgm:pt>
    <dgm:pt modelId="{346ED790-54CF-4F69-932A-C2E3E6CF08F9}" type="sibTrans" cxnId="{BA7BA096-525F-473A-A571-76B035360F45}">
      <dgm:prSet/>
      <dgm:spPr/>
      <dgm:t>
        <a:bodyPr/>
        <a:lstStyle/>
        <a:p>
          <a:endParaRPr lang="cs-CZ"/>
        </a:p>
      </dgm:t>
    </dgm:pt>
    <dgm:pt modelId="{8922D307-F215-4EB0-B7FB-432C22C3E4C1}">
      <dgm:prSet phldrT="[Text]"/>
      <dgm:spPr/>
      <dgm:t>
        <a:bodyPr/>
        <a:lstStyle/>
        <a:p>
          <a:r>
            <a:rPr lang="cs-CZ" dirty="0" smtClean="0"/>
            <a:t>islám</a:t>
          </a:r>
          <a:endParaRPr lang="cs-CZ" dirty="0"/>
        </a:p>
      </dgm:t>
    </dgm:pt>
    <dgm:pt modelId="{4094CF0B-C193-4C0F-B62B-DC5EAAD3AA4A}" type="parTrans" cxnId="{239A8453-96A1-47CC-92CD-558276AC0289}">
      <dgm:prSet/>
      <dgm:spPr/>
      <dgm:t>
        <a:bodyPr/>
        <a:lstStyle/>
        <a:p>
          <a:endParaRPr lang="cs-CZ"/>
        </a:p>
      </dgm:t>
    </dgm:pt>
    <dgm:pt modelId="{4557583F-19EF-46C1-8C74-AB4ABA17EF66}" type="sibTrans" cxnId="{239A8453-96A1-47CC-92CD-558276AC0289}">
      <dgm:prSet/>
      <dgm:spPr/>
      <dgm:t>
        <a:bodyPr/>
        <a:lstStyle/>
        <a:p>
          <a:endParaRPr lang="cs-CZ"/>
        </a:p>
      </dgm:t>
    </dgm:pt>
    <dgm:pt modelId="{95E4A76B-93BE-4066-A722-274B06ADF465}" type="pres">
      <dgm:prSet presAssocID="{0365BF3B-7057-4C55-A519-47E07DB726B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3F5C0AD-F4D9-4141-9315-5528B0A6AEF7}" type="pres">
      <dgm:prSet presAssocID="{68AE06CD-4269-4FC6-A6D7-B7BE5363A2A1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7F402E6-39DC-4091-B78A-5D9370FAA792}" type="pres">
      <dgm:prSet presAssocID="{0F0BC4B9-A142-452F-B849-AEF445264228}" presName="sibTrans" presStyleCnt="0"/>
      <dgm:spPr/>
    </dgm:pt>
    <dgm:pt modelId="{9741E67D-2D79-422E-AADC-D7497EC77ED9}" type="pres">
      <dgm:prSet presAssocID="{37BCDB9E-D544-45B3-A315-380800FF224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EDFF833-1257-49E9-9FA9-06F6983CEE7D}" type="pres">
      <dgm:prSet presAssocID="{24254A05-8418-4CCB-8720-3938E6217F00}" presName="sibTrans" presStyleCnt="0"/>
      <dgm:spPr/>
    </dgm:pt>
    <dgm:pt modelId="{A0A38006-53A5-44AE-B7B5-B6767077D22D}" type="pres">
      <dgm:prSet presAssocID="{2B5BD671-ECFF-4ECE-A9C8-F7C3D45D3D8E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77E0D7-C2E3-403B-A8D7-BD64D6B0A503}" type="pres">
      <dgm:prSet presAssocID="{F8DF0C7D-CE1C-44AC-BCFC-B0A24C5A0D8F}" presName="sibTrans" presStyleCnt="0"/>
      <dgm:spPr/>
    </dgm:pt>
    <dgm:pt modelId="{8FB66FFB-53B6-45FC-8FA8-FDC1272543FE}" type="pres">
      <dgm:prSet presAssocID="{7578D967-44FF-49B7-A50A-18C208F1BFE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398DE7F-A690-4FF7-8CA9-03761B410564}" type="pres">
      <dgm:prSet presAssocID="{346ED790-54CF-4F69-932A-C2E3E6CF08F9}" presName="sibTrans" presStyleCnt="0"/>
      <dgm:spPr/>
    </dgm:pt>
    <dgm:pt modelId="{FADE0064-6B36-4199-9224-8846AA7E1373}" type="pres">
      <dgm:prSet presAssocID="{8922D307-F215-4EB0-B7FB-432C22C3E4C1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012B60-2D7F-4A1E-B6A3-97383C2DA221}" srcId="{0365BF3B-7057-4C55-A519-47E07DB726B7}" destId="{2B5BD671-ECFF-4ECE-A9C8-F7C3D45D3D8E}" srcOrd="2" destOrd="0" parTransId="{33FD355E-B6C2-4821-BECD-66740ED1B6B3}" sibTransId="{F8DF0C7D-CE1C-44AC-BCFC-B0A24C5A0D8F}"/>
    <dgm:cxn modelId="{F19DA30D-C85F-4AE2-80AB-192DB946EE30}" type="presOf" srcId="{2B5BD671-ECFF-4ECE-A9C8-F7C3D45D3D8E}" destId="{A0A38006-53A5-44AE-B7B5-B6767077D22D}" srcOrd="0" destOrd="0" presId="urn:microsoft.com/office/officeart/2005/8/layout/default"/>
    <dgm:cxn modelId="{EB3A529E-7FF6-452B-B1F1-1256CB87FC45}" srcId="{0365BF3B-7057-4C55-A519-47E07DB726B7}" destId="{68AE06CD-4269-4FC6-A6D7-B7BE5363A2A1}" srcOrd="0" destOrd="0" parTransId="{0AF38BC7-BCB6-45F6-9FB1-96B2C33A0BB3}" sibTransId="{0F0BC4B9-A142-452F-B849-AEF445264228}"/>
    <dgm:cxn modelId="{9AFD161D-D2B1-4A50-8675-DB7CFC5096C9}" type="presOf" srcId="{7578D967-44FF-49B7-A50A-18C208F1BFE5}" destId="{8FB66FFB-53B6-45FC-8FA8-FDC1272543FE}" srcOrd="0" destOrd="0" presId="urn:microsoft.com/office/officeart/2005/8/layout/default"/>
    <dgm:cxn modelId="{0CEF1D27-105F-4C98-9271-774F300C5D17}" type="presOf" srcId="{68AE06CD-4269-4FC6-A6D7-B7BE5363A2A1}" destId="{03F5C0AD-F4D9-4141-9315-5528B0A6AEF7}" srcOrd="0" destOrd="0" presId="urn:microsoft.com/office/officeart/2005/8/layout/default"/>
    <dgm:cxn modelId="{239A8453-96A1-47CC-92CD-558276AC0289}" srcId="{0365BF3B-7057-4C55-A519-47E07DB726B7}" destId="{8922D307-F215-4EB0-B7FB-432C22C3E4C1}" srcOrd="4" destOrd="0" parTransId="{4094CF0B-C193-4C0F-B62B-DC5EAAD3AA4A}" sibTransId="{4557583F-19EF-46C1-8C74-AB4ABA17EF66}"/>
    <dgm:cxn modelId="{796E81FF-75AC-447D-936A-67B909F9F53A}" type="presOf" srcId="{8922D307-F215-4EB0-B7FB-432C22C3E4C1}" destId="{FADE0064-6B36-4199-9224-8846AA7E1373}" srcOrd="0" destOrd="0" presId="urn:microsoft.com/office/officeart/2005/8/layout/default"/>
    <dgm:cxn modelId="{6E14C697-A508-435F-96C0-347CCD3EF10A}" type="presOf" srcId="{0365BF3B-7057-4C55-A519-47E07DB726B7}" destId="{95E4A76B-93BE-4066-A722-274B06ADF465}" srcOrd="0" destOrd="0" presId="urn:microsoft.com/office/officeart/2005/8/layout/default"/>
    <dgm:cxn modelId="{AF7001A7-3624-40E4-A2AE-5DC2215650F3}" srcId="{0365BF3B-7057-4C55-A519-47E07DB726B7}" destId="{37BCDB9E-D544-45B3-A315-380800FF224D}" srcOrd="1" destOrd="0" parTransId="{7D5846F3-8ED8-44FD-B95B-50CDBEAA8D3D}" sibTransId="{24254A05-8418-4CCB-8720-3938E6217F00}"/>
    <dgm:cxn modelId="{EC9AE0A5-63B6-489F-9993-07863C41D97D}" type="presOf" srcId="{37BCDB9E-D544-45B3-A315-380800FF224D}" destId="{9741E67D-2D79-422E-AADC-D7497EC77ED9}" srcOrd="0" destOrd="0" presId="urn:microsoft.com/office/officeart/2005/8/layout/default"/>
    <dgm:cxn modelId="{BA7BA096-525F-473A-A571-76B035360F45}" srcId="{0365BF3B-7057-4C55-A519-47E07DB726B7}" destId="{7578D967-44FF-49B7-A50A-18C208F1BFE5}" srcOrd="3" destOrd="0" parTransId="{F1C9150D-A1DD-4C97-8D4C-5B695AE9A5FF}" sibTransId="{346ED790-54CF-4F69-932A-C2E3E6CF08F9}"/>
    <dgm:cxn modelId="{6B562994-D434-4D51-8B93-84D21BA89E14}" type="presParOf" srcId="{95E4A76B-93BE-4066-A722-274B06ADF465}" destId="{03F5C0AD-F4D9-4141-9315-5528B0A6AEF7}" srcOrd="0" destOrd="0" presId="urn:microsoft.com/office/officeart/2005/8/layout/default"/>
    <dgm:cxn modelId="{71611A28-90FE-4381-9C6B-91613730BEC9}" type="presParOf" srcId="{95E4A76B-93BE-4066-A722-274B06ADF465}" destId="{97F402E6-39DC-4091-B78A-5D9370FAA792}" srcOrd="1" destOrd="0" presId="urn:microsoft.com/office/officeart/2005/8/layout/default"/>
    <dgm:cxn modelId="{6B6BCB96-57A4-4E9C-8E8E-ECE2A2D02BC4}" type="presParOf" srcId="{95E4A76B-93BE-4066-A722-274B06ADF465}" destId="{9741E67D-2D79-422E-AADC-D7497EC77ED9}" srcOrd="2" destOrd="0" presId="urn:microsoft.com/office/officeart/2005/8/layout/default"/>
    <dgm:cxn modelId="{EAAAA0E6-4FD2-4131-B0F4-A27FF2AF4DD8}" type="presParOf" srcId="{95E4A76B-93BE-4066-A722-274B06ADF465}" destId="{EEDFF833-1257-49E9-9FA9-06F6983CEE7D}" srcOrd="3" destOrd="0" presId="urn:microsoft.com/office/officeart/2005/8/layout/default"/>
    <dgm:cxn modelId="{110C33E3-F0E5-4A90-B127-DA912E1BAC09}" type="presParOf" srcId="{95E4A76B-93BE-4066-A722-274B06ADF465}" destId="{A0A38006-53A5-44AE-B7B5-B6767077D22D}" srcOrd="4" destOrd="0" presId="urn:microsoft.com/office/officeart/2005/8/layout/default"/>
    <dgm:cxn modelId="{341782B2-45A7-42B6-B6BE-A16DE286664C}" type="presParOf" srcId="{95E4A76B-93BE-4066-A722-274B06ADF465}" destId="{6077E0D7-C2E3-403B-A8D7-BD64D6B0A503}" srcOrd="5" destOrd="0" presId="urn:microsoft.com/office/officeart/2005/8/layout/default"/>
    <dgm:cxn modelId="{CA1CC596-205F-4A2B-92F1-4E7DAA6B82C5}" type="presParOf" srcId="{95E4A76B-93BE-4066-A722-274B06ADF465}" destId="{8FB66FFB-53B6-45FC-8FA8-FDC1272543FE}" srcOrd="6" destOrd="0" presId="urn:microsoft.com/office/officeart/2005/8/layout/default"/>
    <dgm:cxn modelId="{60580AE9-2E96-45E2-9B25-9E0377279E66}" type="presParOf" srcId="{95E4A76B-93BE-4066-A722-274B06ADF465}" destId="{E398DE7F-A690-4FF7-8CA9-03761B410564}" srcOrd="7" destOrd="0" presId="urn:microsoft.com/office/officeart/2005/8/layout/default"/>
    <dgm:cxn modelId="{4C0624C6-09F8-44C4-9DD7-E43AEB38F0D9}" type="presParOf" srcId="{95E4A76B-93BE-4066-A722-274B06ADF465}" destId="{FADE0064-6B36-4199-9224-8846AA7E1373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748953-2DFC-43CD-9683-8F9BFD6D6F5D}">
      <dsp:nvSpPr>
        <dsp:cNvPr id="0" name=""/>
        <dsp:cNvSpPr/>
      </dsp:nvSpPr>
      <dsp:spPr>
        <a:xfrm>
          <a:off x="1804913" y="315036"/>
          <a:ext cx="4025503" cy="125796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2065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4 miliardy lidí</a:t>
          </a:r>
          <a:endParaRPr lang="cs-CZ" sz="3100" kern="1200" dirty="0"/>
        </a:p>
      </dsp:txBody>
      <dsp:txXfrm>
        <a:off x="1804913" y="315036"/>
        <a:ext cx="4025503" cy="1257969"/>
      </dsp:txXfrm>
    </dsp:sp>
    <dsp:sp modelId="{1EA9793F-1284-4A02-B477-ECCD671F63E4}">
      <dsp:nvSpPr>
        <dsp:cNvPr id="0" name=""/>
        <dsp:cNvSpPr/>
      </dsp:nvSpPr>
      <dsp:spPr>
        <a:xfrm>
          <a:off x="1637183" y="133330"/>
          <a:ext cx="880578" cy="1320868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1F6FC9-2717-4757-8219-45D4C6BDF10C}">
      <dsp:nvSpPr>
        <dsp:cNvPr id="0" name=""/>
        <dsp:cNvSpPr/>
      </dsp:nvSpPr>
      <dsp:spPr>
        <a:xfrm>
          <a:off x="1804913" y="1898681"/>
          <a:ext cx="4025503" cy="125796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2065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Rychlý nárůst</a:t>
          </a:r>
          <a:endParaRPr lang="cs-CZ" sz="3100" kern="1200" dirty="0"/>
        </a:p>
      </dsp:txBody>
      <dsp:txXfrm>
        <a:off x="1804913" y="1898681"/>
        <a:ext cx="4025503" cy="1257969"/>
      </dsp:txXfrm>
    </dsp:sp>
    <dsp:sp modelId="{31D91CCA-09B0-4487-8823-7892C7C8CDDF}">
      <dsp:nvSpPr>
        <dsp:cNvPr id="0" name=""/>
        <dsp:cNvSpPr/>
      </dsp:nvSpPr>
      <dsp:spPr>
        <a:xfrm>
          <a:off x="1637183" y="1716974"/>
          <a:ext cx="880578" cy="1320868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AC4623-4D61-4CAF-B082-B928935962E6}">
      <dsp:nvSpPr>
        <dsp:cNvPr id="0" name=""/>
        <dsp:cNvSpPr/>
      </dsp:nvSpPr>
      <dsp:spPr>
        <a:xfrm>
          <a:off x="1804913" y="3482325"/>
          <a:ext cx="4025503" cy="125796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2065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Čína a Indie</a:t>
          </a:r>
        </a:p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nejlidnatější</a:t>
          </a:r>
          <a:endParaRPr lang="cs-CZ" sz="3100" kern="1200" dirty="0"/>
        </a:p>
      </dsp:txBody>
      <dsp:txXfrm>
        <a:off x="1804913" y="3482325"/>
        <a:ext cx="4025503" cy="1257969"/>
      </dsp:txXfrm>
    </dsp:sp>
    <dsp:sp modelId="{3FFD51CB-5154-4D5C-809A-F8C74B37D383}">
      <dsp:nvSpPr>
        <dsp:cNvPr id="0" name=""/>
        <dsp:cNvSpPr/>
      </dsp:nvSpPr>
      <dsp:spPr>
        <a:xfrm>
          <a:off x="1637183" y="3300618"/>
          <a:ext cx="880578" cy="1320868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4B1374-FB80-4ED4-B648-523EA24CDCE1}">
      <dsp:nvSpPr>
        <dsp:cNvPr id="0" name=""/>
        <dsp:cNvSpPr/>
      </dsp:nvSpPr>
      <dsp:spPr>
        <a:xfrm>
          <a:off x="1483800" y="2379"/>
          <a:ext cx="4500000" cy="1570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0" tIns="165100" rIns="165100" bIns="16510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europoidní</a:t>
          </a:r>
          <a:endParaRPr lang="cs-CZ" sz="6500" kern="1200" dirty="0"/>
        </a:p>
      </dsp:txBody>
      <dsp:txXfrm>
        <a:off x="1483800" y="2379"/>
        <a:ext cx="4500000" cy="1570601"/>
      </dsp:txXfrm>
    </dsp:sp>
    <dsp:sp modelId="{FB1F3A81-2E5A-4C47-95A1-467BF606BA95}">
      <dsp:nvSpPr>
        <dsp:cNvPr id="0" name=""/>
        <dsp:cNvSpPr/>
      </dsp:nvSpPr>
      <dsp:spPr>
        <a:xfrm>
          <a:off x="1078800" y="1651511"/>
          <a:ext cx="5310000" cy="1570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0" tIns="165100" rIns="165100" bIns="16510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smíšené rasy</a:t>
          </a:r>
          <a:endParaRPr lang="cs-CZ" sz="6500" kern="1200" dirty="0"/>
        </a:p>
      </dsp:txBody>
      <dsp:txXfrm>
        <a:off x="1078800" y="1651511"/>
        <a:ext cx="5310000" cy="1570601"/>
      </dsp:txXfrm>
    </dsp:sp>
    <dsp:sp modelId="{318C3047-B34A-4B2A-A19A-9BACE73725E3}">
      <dsp:nvSpPr>
        <dsp:cNvPr id="0" name=""/>
        <dsp:cNvSpPr/>
      </dsp:nvSpPr>
      <dsp:spPr>
        <a:xfrm>
          <a:off x="1213800" y="3300643"/>
          <a:ext cx="5040000" cy="1570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0" tIns="165100" rIns="165100" bIns="16510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mongoloidní</a:t>
          </a:r>
          <a:endParaRPr lang="cs-CZ" sz="6500" kern="1200" dirty="0"/>
        </a:p>
      </dsp:txBody>
      <dsp:txXfrm>
        <a:off x="1213800" y="3300643"/>
        <a:ext cx="5040000" cy="157060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D08C8E-DDB2-4784-9EA2-3F39554E5006}">
      <dsp:nvSpPr>
        <dsp:cNvPr id="0" name=""/>
        <dsp:cNvSpPr/>
      </dsp:nvSpPr>
      <dsp:spPr>
        <a:xfrm rot="10800000">
          <a:off x="0" y="0"/>
          <a:ext cx="7467600" cy="1624541"/>
        </a:xfrm>
        <a:prstGeom prst="trapezoid">
          <a:avLst>
            <a:gd name="adj" fmla="val 76612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čínština</a:t>
          </a:r>
          <a:endParaRPr lang="cs-CZ" sz="4200" kern="1200" dirty="0"/>
        </a:p>
      </dsp:txBody>
      <dsp:txXfrm rot="-10800000">
        <a:off x="1306829" y="0"/>
        <a:ext cx="4853940" cy="1624541"/>
      </dsp:txXfrm>
    </dsp:sp>
    <dsp:sp modelId="{7C3395CF-0257-4ED0-B80E-464080C00F56}">
      <dsp:nvSpPr>
        <dsp:cNvPr id="0" name=""/>
        <dsp:cNvSpPr/>
      </dsp:nvSpPr>
      <dsp:spPr>
        <a:xfrm rot="10800000">
          <a:off x="1244600" y="1624541"/>
          <a:ext cx="4978399" cy="1624541"/>
        </a:xfrm>
        <a:prstGeom prst="trapezoid">
          <a:avLst>
            <a:gd name="adj" fmla="val 76612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japonština</a:t>
          </a:r>
          <a:endParaRPr lang="cs-CZ" sz="4200" kern="1200" dirty="0"/>
        </a:p>
      </dsp:txBody>
      <dsp:txXfrm rot="-10800000">
        <a:off x="2115820" y="1624541"/>
        <a:ext cx="3235960" cy="1624541"/>
      </dsp:txXfrm>
    </dsp:sp>
    <dsp:sp modelId="{B559A8C9-D9E0-4EAD-BE14-C5F4C264A134}">
      <dsp:nvSpPr>
        <dsp:cNvPr id="0" name=""/>
        <dsp:cNvSpPr/>
      </dsp:nvSpPr>
      <dsp:spPr>
        <a:xfrm rot="10800000">
          <a:off x="2489200" y="3249083"/>
          <a:ext cx="2489199" cy="1624541"/>
        </a:xfrm>
        <a:prstGeom prst="trapezoid">
          <a:avLst>
            <a:gd name="adj" fmla="val 76612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hindština</a:t>
          </a:r>
          <a:endParaRPr lang="cs-CZ" sz="4200" kern="1200" dirty="0"/>
        </a:p>
      </dsp:txBody>
      <dsp:txXfrm rot="-10800000">
        <a:off x="2489200" y="3249083"/>
        <a:ext cx="2489199" cy="162454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F5C0AD-F4D9-4141-9315-5528B0A6AEF7}">
      <dsp:nvSpPr>
        <dsp:cNvPr id="0" name=""/>
        <dsp:cNvSpPr/>
      </dsp:nvSpPr>
      <dsp:spPr>
        <a:xfrm>
          <a:off x="1176292" y="1091"/>
          <a:ext cx="2435721" cy="146143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buddhismus</a:t>
          </a:r>
          <a:endParaRPr lang="cs-CZ" sz="3000" kern="1200" dirty="0"/>
        </a:p>
      </dsp:txBody>
      <dsp:txXfrm>
        <a:off x="1176292" y="1091"/>
        <a:ext cx="2435721" cy="1461432"/>
      </dsp:txXfrm>
    </dsp:sp>
    <dsp:sp modelId="{9741E67D-2D79-422E-AADC-D7497EC77ED9}">
      <dsp:nvSpPr>
        <dsp:cNvPr id="0" name=""/>
        <dsp:cNvSpPr/>
      </dsp:nvSpPr>
      <dsp:spPr>
        <a:xfrm>
          <a:off x="3855586" y="1091"/>
          <a:ext cx="2435721" cy="146143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hinduismus</a:t>
          </a:r>
          <a:endParaRPr lang="cs-CZ" sz="3000" kern="1200" dirty="0"/>
        </a:p>
      </dsp:txBody>
      <dsp:txXfrm>
        <a:off x="3855586" y="1091"/>
        <a:ext cx="2435721" cy="1461432"/>
      </dsp:txXfrm>
    </dsp:sp>
    <dsp:sp modelId="{A0A38006-53A5-44AE-B7B5-B6767077D22D}">
      <dsp:nvSpPr>
        <dsp:cNvPr id="0" name=""/>
        <dsp:cNvSpPr/>
      </dsp:nvSpPr>
      <dsp:spPr>
        <a:xfrm>
          <a:off x="1176292" y="1706096"/>
          <a:ext cx="2435721" cy="146143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křesťanství</a:t>
          </a:r>
          <a:endParaRPr lang="cs-CZ" sz="3000" kern="1200" dirty="0"/>
        </a:p>
      </dsp:txBody>
      <dsp:txXfrm>
        <a:off x="1176292" y="1706096"/>
        <a:ext cx="2435721" cy="1461432"/>
      </dsp:txXfrm>
    </dsp:sp>
    <dsp:sp modelId="{8FB66FFB-53B6-45FC-8FA8-FDC1272543FE}">
      <dsp:nvSpPr>
        <dsp:cNvPr id="0" name=""/>
        <dsp:cNvSpPr/>
      </dsp:nvSpPr>
      <dsp:spPr>
        <a:xfrm>
          <a:off x="3855586" y="1706096"/>
          <a:ext cx="2435721" cy="146143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judaismus</a:t>
          </a:r>
          <a:endParaRPr lang="cs-CZ" sz="3000" kern="1200" dirty="0"/>
        </a:p>
      </dsp:txBody>
      <dsp:txXfrm>
        <a:off x="3855586" y="1706096"/>
        <a:ext cx="2435721" cy="1461432"/>
      </dsp:txXfrm>
    </dsp:sp>
    <dsp:sp modelId="{FADE0064-6B36-4199-9224-8846AA7E1373}">
      <dsp:nvSpPr>
        <dsp:cNvPr id="0" name=""/>
        <dsp:cNvSpPr/>
      </dsp:nvSpPr>
      <dsp:spPr>
        <a:xfrm>
          <a:off x="2515939" y="3411100"/>
          <a:ext cx="2435721" cy="146143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islám</a:t>
          </a:r>
          <a:endParaRPr lang="cs-CZ" sz="3000" kern="1200" dirty="0"/>
        </a:p>
      </dsp:txBody>
      <dsp:txXfrm>
        <a:off x="2515939" y="3411100"/>
        <a:ext cx="2435721" cy="14614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diagrams.loki3.com/VaryingWidthList+Icon">
  <dgm:title val="Seznam s proměnlivou šířkou"/>
  <dgm:desc val="Používejte pro zdůraznění položek různé váhy.  Vhodné pro velké množství textu úrovně 1.  Šířka každého obrazce je určena nezávisle na základě textu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t>19.11.2011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t>19.11.2011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t>19.11.2011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19.11.2011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t>19.11.2011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t>19.11.2011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t>19.11.2011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t>19.11.2011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2980" y="620689"/>
            <a:ext cx="7772400" cy="576064"/>
          </a:xfrm>
        </p:spPr>
        <p:txBody>
          <a:bodyPr/>
          <a:lstStyle/>
          <a:p>
            <a:r>
              <a:rPr lang="cs-CZ" dirty="0" smtClean="0"/>
              <a:t>Asie - obyvatelstvo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421" y="2972544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>
                <a:solidFill>
                  <a:schemeClr val="tx1"/>
                </a:solidFill>
              </a:rPr>
              <a:t>VY_32_INOVACE_07-23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3266950"/>
              </p:ext>
            </p:extLst>
          </p:nvPr>
        </p:nvGraphicFramePr>
        <p:xfrm>
          <a:off x="1500339" y="1556792"/>
          <a:ext cx="6208395" cy="30724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245226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VII. r.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3742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3742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Zeměpis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3742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Asie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1871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Obyvatelstvo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1871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Radmila Prokopová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3742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29.10.2011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1182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Prezentace ukazuje počet a hustotu obyvatel, rasy, náboženství </a:t>
                      </a:r>
                      <a:r>
                        <a:rPr lang="cs-CZ" sz="1400" kern="50" smtClean="0">
                          <a:effectLst/>
                        </a:rPr>
                        <a:t>a sídla.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Historický vývoj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Starověk – vyspělé kultury – Mezopotámie, Čína, Indie</a:t>
            </a:r>
          </a:p>
          <a:p>
            <a:r>
              <a:rPr lang="cs-CZ" dirty="0" smtClean="0"/>
              <a:t>Středověk – Arabové</a:t>
            </a:r>
          </a:p>
          <a:p>
            <a:r>
              <a:rPr lang="cs-CZ" dirty="0" smtClean="0"/>
              <a:t>Výpravy Evropanů:</a:t>
            </a:r>
          </a:p>
          <a:p>
            <a:pPr lvl="1"/>
            <a:r>
              <a:rPr lang="cs-CZ" dirty="0" smtClean="0"/>
              <a:t>Alexandr Veliký – vojenská výprava</a:t>
            </a:r>
          </a:p>
          <a:p>
            <a:pPr lvl="1"/>
            <a:r>
              <a:rPr lang="cs-CZ" dirty="0" smtClean="0"/>
              <a:t>Marco Polo – poznávací cesty</a:t>
            </a:r>
          </a:p>
          <a:p>
            <a:pPr lvl="1"/>
            <a:r>
              <a:rPr lang="cs-CZ" dirty="0" err="1" smtClean="0"/>
              <a:t>Vasco</a:t>
            </a:r>
            <a:r>
              <a:rPr lang="cs-CZ" dirty="0" smtClean="0"/>
              <a:t> da Gama – mořeplavec (objevil námořní cestu z Evropy do Indie – 1498)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3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Počet obyvatelstva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563538543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60280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Rasy </a:t>
            </a:r>
            <a:endParaRPr lang="cs-CZ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539782638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5638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Jazyky, kterými se mluví nejvíce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579167177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978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náboženství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769348047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0876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Lidé a jejich sídla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Většina obyvatel žije ve vesnicích</a:t>
            </a:r>
          </a:p>
          <a:p>
            <a:r>
              <a:rPr lang="cs-CZ" dirty="0" smtClean="0"/>
              <a:t>V poslední době stěhování do měst</a:t>
            </a:r>
          </a:p>
          <a:p>
            <a:r>
              <a:rPr lang="cs-CZ" dirty="0" smtClean="0"/>
              <a:t>Život přistěhovalců v chudinských čtvrtích</a:t>
            </a:r>
          </a:p>
          <a:p>
            <a:r>
              <a:rPr lang="cs-CZ" dirty="0" smtClean="0"/>
              <a:t>V Asii nejvyšší počet velkoměst na světě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5684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Největší aglomerace v </a:t>
            </a:r>
            <a:r>
              <a:rPr lang="cs-CZ" dirty="0" err="1" smtClean="0"/>
              <a:t>asii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153547102"/>
              </p:ext>
            </p:extLst>
          </p:nvPr>
        </p:nvGraphicFramePr>
        <p:xfrm>
          <a:off x="457200" y="1600200"/>
          <a:ext cx="7467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9200"/>
                <a:gridCol w="2489200"/>
                <a:gridCol w="2489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aglomerace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stát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počet obyvatel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Tokio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Japonsko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33.6 mil.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Bombaj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Indie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21,6 mil.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Šanghaj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Čína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17,5 mil.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Peking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Čína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17 mil.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Jakarta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Indonésie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15.1 mil.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4382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Citace</a:t>
            </a:r>
          </a:p>
          <a:p>
            <a:pPr marL="0" indent="0">
              <a:buNone/>
            </a:pPr>
            <a:r>
              <a:rPr lang="cs-CZ" dirty="0"/>
              <a:t>Učebnice - </a:t>
            </a:r>
            <a:r>
              <a:rPr lang="cs-CZ" sz="900" dirty="0"/>
              <a:t>SVATOŇOVÁ, Hana. </a:t>
            </a:r>
            <a:r>
              <a:rPr lang="cs-CZ" sz="900" i="1" dirty="0"/>
              <a:t>Zeměpis : Putování po světadílech, učebnice, 2. díl</a:t>
            </a:r>
            <a:r>
              <a:rPr lang="cs-CZ" sz="900" dirty="0"/>
              <a:t>. </a:t>
            </a:r>
            <a:r>
              <a:rPr lang="cs-CZ" sz="900"/>
              <a:t>první </a:t>
            </a:r>
            <a:r>
              <a:rPr lang="cs-CZ" sz="900" smtClean="0"/>
              <a:t>vydání</a:t>
            </a:r>
            <a:r>
              <a:rPr lang="cs-CZ" sz="900" dirty="0"/>
              <a:t>. Brno, Bratislavská 23d : NOVÁ ŠKOLA, s. r. o., 2008. 72 s. ISBN 80-7289-096-4.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96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396</TotalTime>
  <Words>235</Words>
  <Application>Microsoft Office PowerPoint</Application>
  <PresentationFormat>Předvádění na obrazovce (4:3)</PresentationFormat>
  <Paragraphs>72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Asie - obyvatelstvo</vt:lpstr>
      <vt:lpstr>Historický vývoj</vt:lpstr>
      <vt:lpstr>Počet obyvatelstva</vt:lpstr>
      <vt:lpstr>Rasy </vt:lpstr>
      <vt:lpstr>Jazyky, kterými se mluví nejvíce</vt:lpstr>
      <vt:lpstr>náboženství</vt:lpstr>
      <vt:lpstr>Lidé a jejich sídla</vt:lpstr>
      <vt:lpstr>Největší aglomerace v asii</vt:lpstr>
      <vt:lpstr>Děkuji za pozornost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Radmila Prokopová</cp:lastModifiedBy>
  <cp:revision>15</cp:revision>
  <dcterms:created xsi:type="dcterms:W3CDTF">2011-03-22T17:13:23Z</dcterms:created>
  <dcterms:modified xsi:type="dcterms:W3CDTF">2011-11-19T19:15:22Z</dcterms:modified>
</cp:coreProperties>
</file>