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9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349F26-452B-4808-827B-58E7914F258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985C971-D4EE-4FBC-AC48-6EF4B3E3364D}">
      <dgm:prSet phldrT="[Text]"/>
      <dgm:spPr/>
      <dgm:t>
        <a:bodyPr/>
        <a:lstStyle/>
        <a:p>
          <a:r>
            <a:rPr lang="cs-CZ" dirty="0" smtClean="0"/>
            <a:t>podnebí</a:t>
          </a:r>
          <a:endParaRPr lang="cs-CZ" dirty="0"/>
        </a:p>
      </dgm:t>
    </dgm:pt>
    <dgm:pt modelId="{F607F3F7-945B-4F19-818F-DE10670DA84F}" type="parTrans" cxnId="{074BB03E-C05B-4989-A10E-FC706667C55E}">
      <dgm:prSet/>
      <dgm:spPr/>
      <dgm:t>
        <a:bodyPr/>
        <a:lstStyle/>
        <a:p>
          <a:endParaRPr lang="cs-CZ"/>
        </a:p>
      </dgm:t>
    </dgm:pt>
    <dgm:pt modelId="{F279DCA8-9DA0-4AAC-9B7E-4B3E684B4060}" type="sibTrans" cxnId="{074BB03E-C05B-4989-A10E-FC706667C55E}">
      <dgm:prSet/>
      <dgm:spPr/>
      <dgm:t>
        <a:bodyPr/>
        <a:lstStyle/>
        <a:p>
          <a:endParaRPr lang="cs-CZ"/>
        </a:p>
      </dgm:t>
    </dgm:pt>
    <dgm:pt modelId="{607DD218-D0F6-43FE-8F9C-924FDB73EDF0}">
      <dgm:prSet phldrT="[Text]"/>
      <dgm:spPr/>
      <dgm:t>
        <a:bodyPr/>
        <a:lstStyle/>
        <a:p>
          <a:r>
            <a:rPr lang="cs-CZ" dirty="0" smtClean="0"/>
            <a:t>suché</a:t>
          </a:r>
        </a:p>
        <a:p>
          <a:r>
            <a:rPr lang="cs-CZ" dirty="0" smtClean="0"/>
            <a:t>subtropické</a:t>
          </a:r>
          <a:endParaRPr lang="cs-CZ" dirty="0"/>
        </a:p>
      </dgm:t>
    </dgm:pt>
    <dgm:pt modelId="{C11DA2AD-7637-407F-B76F-5EBE615BE8E7}" type="parTrans" cxnId="{0737687A-EF2A-435B-B7B9-2F3D9AED6C95}">
      <dgm:prSet/>
      <dgm:spPr/>
      <dgm:t>
        <a:bodyPr/>
        <a:lstStyle/>
        <a:p>
          <a:endParaRPr lang="cs-CZ"/>
        </a:p>
      </dgm:t>
    </dgm:pt>
    <dgm:pt modelId="{675F9BFE-53B7-4780-9D8A-F5506ED0C155}" type="sibTrans" cxnId="{0737687A-EF2A-435B-B7B9-2F3D9AED6C95}">
      <dgm:prSet/>
      <dgm:spPr/>
      <dgm:t>
        <a:bodyPr/>
        <a:lstStyle/>
        <a:p>
          <a:endParaRPr lang="cs-CZ"/>
        </a:p>
      </dgm:t>
    </dgm:pt>
    <dgm:pt modelId="{E00330C8-67E8-4BB9-B653-5698536DA3F1}">
      <dgm:prSet phldrT="[Text]"/>
      <dgm:spPr/>
      <dgm:t>
        <a:bodyPr/>
        <a:lstStyle/>
        <a:p>
          <a:r>
            <a:rPr lang="cs-CZ" dirty="0" smtClean="0"/>
            <a:t>tropické</a:t>
          </a:r>
          <a:endParaRPr lang="cs-CZ" dirty="0"/>
        </a:p>
      </dgm:t>
    </dgm:pt>
    <dgm:pt modelId="{55E4791B-D088-4DEB-A54C-520F9139AD6A}" type="parTrans" cxnId="{50C25038-959F-42F9-A2D7-386CDACF7268}">
      <dgm:prSet/>
      <dgm:spPr/>
      <dgm:t>
        <a:bodyPr/>
        <a:lstStyle/>
        <a:p>
          <a:endParaRPr lang="cs-CZ"/>
        </a:p>
      </dgm:t>
    </dgm:pt>
    <dgm:pt modelId="{5B94B3C6-988C-4C1C-8163-185C4765870E}" type="sibTrans" cxnId="{50C25038-959F-42F9-A2D7-386CDACF7268}">
      <dgm:prSet/>
      <dgm:spPr/>
      <dgm:t>
        <a:bodyPr/>
        <a:lstStyle/>
        <a:p>
          <a:endParaRPr lang="cs-CZ"/>
        </a:p>
      </dgm:t>
    </dgm:pt>
    <dgm:pt modelId="{6D045DB1-31EB-4D6D-BECC-D3DD281BADB9}">
      <dgm:prSet phldrT="[Text]"/>
      <dgm:spPr/>
      <dgm:t>
        <a:bodyPr/>
        <a:lstStyle/>
        <a:p>
          <a:r>
            <a:rPr lang="cs-CZ" dirty="0" smtClean="0"/>
            <a:t>nedostatek srážek</a:t>
          </a:r>
          <a:endParaRPr lang="cs-CZ" dirty="0"/>
        </a:p>
      </dgm:t>
    </dgm:pt>
    <dgm:pt modelId="{8633E995-5836-49DE-A120-DC0BE6F58935}" type="parTrans" cxnId="{E13EBB17-7668-42EE-8C19-A8A8D7EDE9C3}">
      <dgm:prSet/>
      <dgm:spPr/>
      <dgm:t>
        <a:bodyPr/>
        <a:lstStyle/>
        <a:p>
          <a:endParaRPr lang="cs-CZ"/>
        </a:p>
      </dgm:t>
    </dgm:pt>
    <dgm:pt modelId="{606EA79E-3570-4E9E-9371-C31CFE0A70EF}" type="sibTrans" cxnId="{E13EBB17-7668-42EE-8C19-A8A8D7EDE9C3}">
      <dgm:prSet/>
      <dgm:spPr/>
      <dgm:t>
        <a:bodyPr/>
        <a:lstStyle/>
        <a:p>
          <a:endParaRPr lang="cs-CZ"/>
        </a:p>
      </dgm:t>
    </dgm:pt>
    <dgm:pt modelId="{1309AF91-BE5E-47D9-8C6B-A6C1A08F1DCB}" type="pres">
      <dgm:prSet presAssocID="{E6349F26-452B-4808-827B-58E7914F258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4F04EAF-A8F3-47E2-98A4-0F4831483A48}" type="pres">
      <dgm:prSet presAssocID="{9985C971-D4EE-4FBC-AC48-6EF4B3E3364D}" presName="root1" presStyleCnt="0"/>
      <dgm:spPr/>
    </dgm:pt>
    <dgm:pt modelId="{6D3AE1E4-DEEA-409E-A4E7-334153EE64B4}" type="pres">
      <dgm:prSet presAssocID="{9985C971-D4EE-4FBC-AC48-6EF4B3E3364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A7E588C-8597-4BDE-BE8A-A0B689519699}" type="pres">
      <dgm:prSet presAssocID="{9985C971-D4EE-4FBC-AC48-6EF4B3E3364D}" presName="level2hierChild" presStyleCnt="0"/>
      <dgm:spPr/>
    </dgm:pt>
    <dgm:pt modelId="{87A7C5BB-7330-45AF-95FD-70CD6176A0E2}" type="pres">
      <dgm:prSet presAssocID="{C11DA2AD-7637-407F-B76F-5EBE615BE8E7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B8845CD7-BD03-4AE4-9D2A-6077D3DD4909}" type="pres">
      <dgm:prSet presAssocID="{C11DA2AD-7637-407F-B76F-5EBE615BE8E7}" presName="connTx" presStyleLbl="parChTrans1D2" presStyleIdx="0" presStyleCnt="3"/>
      <dgm:spPr/>
      <dgm:t>
        <a:bodyPr/>
        <a:lstStyle/>
        <a:p>
          <a:endParaRPr lang="cs-CZ"/>
        </a:p>
      </dgm:t>
    </dgm:pt>
    <dgm:pt modelId="{8C59D304-27D5-48AC-BC74-BFFF84AE4C2D}" type="pres">
      <dgm:prSet presAssocID="{607DD218-D0F6-43FE-8F9C-924FDB73EDF0}" presName="root2" presStyleCnt="0"/>
      <dgm:spPr/>
    </dgm:pt>
    <dgm:pt modelId="{16089D6A-D5FB-4AB9-AE9E-235DFBB16E06}" type="pres">
      <dgm:prSet presAssocID="{607DD218-D0F6-43FE-8F9C-924FDB73EDF0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76646C9-8ABF-45A5-9C84-B23B0A75B39E}" type="pres">
      <dgm:prSet presAssocID="{607DD218-D0F6-43FE-8F9C-924FDB73EDF0}" presName="level3hierChild" presStyleCnt="0"/>
      <dgm:spPr/>
    </dgm:pt>
    <dgm:pt modelId="{520A70F7-A096-457B-9716-03E1C27473E8}" type="pres">
      <dgm:prSet presAssocID="{55E4791B-D088-4DEB-A54C-520F9139AD6A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C480B3E5-9DA7-413E-9A46-F0C345A6B0CF}" type="pres">
      <dgm:prSet presAssocID="{55E4791B-D088-4DEB-A54C-520F9139AD6A}" presName="connTx" presStyleLbl="parChTrans1D2" presStyleIdx="1" presStyleCnt="3"/>
      <dgm:spPr/>
      <dgm:t>
        <a:bodyPr/>
        <a:lstStyle/>
        <a:p>
          <a:endParaRPr lang="cs-CZ"/>
        </a:p>
      </dgm:t>
    </dgm:pt>
    <dgm:pt modelId="{78CC4C87-F737-4EF0-A71F-CCFAC64F020B}" type="pres">
      <dgm:prSet presAssocID="{E00330C8-67E8-4BB9-B653-5698536DA3F1}" presName="root2" presStyleCnt="0"/>
      <dgm:spPr/>
    </dgm:pt>
    <dgm:pt modelId="{8679CF49-2817-48F4-990D-035CA169A446}" type="pres">
      <dgm:prSet presAssocID="{E00330C8-67E8-4BB9-B653-5698536DA3F1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976607C-AB7B-4E40-B533-B37CCFF2F797}" type="pres">
      <dgm:prSet presAssocID="{E00330C8-67E8-4BB9-B653-5698536DA3F1}" presName="level3hierChild" presStyleCnt="0"/>
      <dgm:spPr/>
    </dgm:pt>
    <dgm:pt modelId="{6945868F-84D9-4091-A2A8-E1127B240594}" type="pres">
      <dgm:prSet presAssocID="{8633E995-5836-49DE-A120-DC0BE6F58935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38F6B53B-7DBF-4E7D-AAED-F3151178EBCC}" type="pres">
      <dgm:prSet presAssocID="{8633E995-5836-49DE-A120-DC0BE6F58935}" presName="connTx" presStyleLbl="parChTrans1D2" presStyleIdx="2" presStyleCnt="3"/>
      <dgm:spPr/>
      <dgm:t>
        <a:bodyPr/>
        <a:lstStyle/>
        <a:p>
          <a:endParaRPr lang="cs-CZ"/>
        </a:p>
      </dgm:t>
    </dgm:pt>
    <dgm:pt modelId="{6F80B4B9-069F-4780-B788-F0490FC81D1F}" type="pres">
      <dgm:prSet presAssocID="{6D045DB1-31EB-4D6D-BECC-D3DD281BADB9}" presName="root2" presStyleCnt="0"/>
      <dgm:spPr/>
    </dgm:pt>
    <dgm:pt modelId="{48B5C367-ACCD-428D-86E3-71EF8CE51F09}" type="pres">
      <dgm:prSet presAssocID="{6D045DB1-31EB-4D6D-BECC-D3DD281BADB9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3F67ED8-A186-4138-823C-B0842418D1F9}" type="pres">
      <dgm:prSet presAssocID="{6D045DB1-31EB-4D6D-BECC-D3DD281BADB9}" presName="level3hierChild" presStyleCnt="0"/>
      <dgm:spPr/>
    </dgm:pt>
  </dgm:ptLst>
  <dgm:cxnLst>
    <dgm:cxn modelId="{A375DD5C-F6E1-4EA4-BE9A-D4B4CEC66527}" type="presOf" srcId="{8633E995-5836-49DE-A120-DC0BE6F58935}" destId="{6945868F-84D9-4091-A2A8-E1127B240594}" srcOrd="0" destOrd="0" presId="urn:microsoft.com/office/officeart/2008/layout/HorizontalMultiLevelHierarchy"/>
    <dgm:cxn modelId="{B31B4F7F-FD91-4CA9-AE5F-5D721B7E6971}" type="presOf" srcId="{6D045DB1-31EB-4D6D-BECC-D3DD281BADB9}" destId="{48B5C367-ACCD-428D-86E3-71EF8CE51F09}" srcOrd="0" destOrd="0" presId="urn:microsoft.com/office/officeart/2008/layout/HorizontalMultiLevelHierarchy"/>
    <dgm:cxn modelId="{A458AEFE-464C-4C13-8879-9C617E0F4B15}" type="presOf" srcId="{C11DA2AD-7637-407F-B76F-5EBE615BE8E7}" destId="{87A7C5BB-7330-45AF-95FD-70CD6176A0E2}" srcOrd="0" destOrd="0" presId="urn:microsoft.com/office/officeart/2008/layout/HorizontalMultiLevelHierarchy"/>
    <dgm:cxn modelId="{AD7A09A5-40D5-4195-892B-86C44704F8B1}" type="presOf" srcId="{55E4791B-D088-4DEB-A54C-520F9139AD6A}" destId="{C480B3E5-9DA7-413E-9A46-F0C345A6B0CF}" srcOrd="1" destOrd="0" presId="urn:microsoft.com/office/officeart/2008/layout/HorizontalMultiLevelHierarchy"/>
    <dgm:cxn modelId="{1F832629-FC8B-4CBC-B2B0-F5AB19F1400E}" type="presOf" srcId="{C11DA2AD-7637-407F-B76F-5EBE615BE8E7}" destId="{B8845CD7-BD03-4AE4-9D2A-6077D3DD4909}" srcOrd="1" destOrd="0" presId="urn:microsoft.com/office/officeart/2008/layout/HorizontalMultiLevelHierarchy"/>
    <dgm:cxn modelId="{742943C5-DDA3-4CBB-B66E-9105DA126B2B}" type="presOf" srcId="{8633E995-5836-49DE-A120-DC0BE6F58935}" destId="{38F6B53B-7DBF-4E7D-AAED-F3151178EBCC}" srcOrd="1" destOrd="0" presId="urn:microsoft.com/office/officeart/2008/layout/HorizontalMultiLevelHierarchy"/>
    <dgm:cxn modelId="{21B187F4-E5BF-42AF-A7D1-40206449EED6}" type="presOf" srcId="{55E4791B-D088-4DEB-A54C-520F9139AD6A}" destId="{520A70F7-A096-457B-9716-03E1C27473E8}" srcOrd="0" destOrd="0" presId="urn:microsoft.com/office/officeart/2008/layout/HorizontalMultiLevelHierarchy"/>
    <dgm:cxn modelId="{E13EBB17-7668-42EE-8C19-A8A8D7EDE9C3}" srcId="{9985C971-D4EE-4FBC-AC48-6EF4B3E3364D}" destId="{6D045DB1-31EB-4D6D-BECC-D3DD281BADB9}" srcOrd="2" destOrd="0" parTransId="{8633E995-5836-49DE-A120-DC0BE6F58935}" sibTransId="{606EA79E-3570-4E9E-9371-C31CFE0A70EF}"/>
    <dgm:cxn modelId="{50C25038-959F-42F9-A2D7-386CDACF7268}" srcId="{9985C971-D4EE-4FBC-AC48-6EF4B3E3364D}" destId="{E00330C8-67E8-4BB9-B653-5698536DA3F1}" srcOrd="1" destOrd="0" parTransId="{55E4791B-D088-4DEB-A54C-520F9139AD6A}" sibTransId="{5B94B3C6-988C-4C1C-8163-185C4765870E}"/>
    <dgm:cxn modelId="{55D0B7F8-D7AB-423B-9AB4-FDB21212E97B}" type="presOf" srcId="{E6349F26-452B-4808-827B-58E7914F258C}" destId="{1309AF91-BE5E-47D9-8C6B-A6C1A08F1DCB}" srcOrd="0" destOrd="0" presId="urn:microsoft.com/office/officeart/2008/layout/HorizontalMultiLevelHierarchy"/>
    <dgm:cxn modelId="{0737687A-EF2A-435B-B7B9-2F3D9AED6C95}" srcId="{9985C971-D4EE-4FBC-AC48-6EF4B3E3364D}" destId="{607DD218-D0F6-43FE-8F9C-924FDB73EDF0}" srcOrd="0" destOrd="0" parTransId="{C11DA2AD-7637-407F-B76F-5EBE615BE8E7}" sibTransId="{675F9BFE-53B7-4780-9D8A-F5506ED0C155}"/>
    <dgm:cxn modelId="{0361F726-A190-434E-AD75-CE87FED27EB9}" type="presOf" srcId="{E00330C8-67E8-4BB9-B653-5698536DA3F1}" destId="{8679CF49-2817-48F4-990D-035CA169A446}" srcOrd="0" destOrd="0" presId="urn:microsoft.com/office/officeart/2008/layout/HorizontalMultiLevelHierarchy"/>
    <dgm:cxn modelId="{074BB03E-C05B-4989-A10E-FC706667C55E}" srcId="{E6349F26-452B-4808-827B-58E7914F258C}" destId="{9985C971-D4EE-4FBC-AC48-6EF4B3E3364D}" srcOrd="0" destOrd="0" parTransId="{F607F3F7-945B-4F19-818F-DE10670DA84F}" sibTransId="{F279DCA8-9DA0-4AAC-9B7E-4B3E684B4060}"/>
    <dgm:cxn modelId="{296ED35D-9677-4096-AF8A-B457E9052652}" type="presOf" srcId="{9985C971-D4EE-4FBC-AC48-6EF4B3E3364D}" destId="{6D3AE1E4-DEEA-409E-A4E7-334153EE64B4}" srcOrd="0" destOrd="0" presId="urn:microsoft.com/office/officeart/2008/layout/HorizontalMultiLevelHierarchy"/>
    <dgm:cxn modelId="{77AB0467-6D28-4E02-BB14-25B3969585E7}" type="presOf" srcId="{607DD218-D0F6-43FE-8F9C-924FDB73EDF0}" destId="{16089D6A-D5FB-4AB9-AE9E-235DFBB16E06}" srcOrd="0" destOrd="0" presId="urn:microsoft.com/office/officeart/2008/layout/HorizontalMultiLevelHierarchy"/>
    <dgm:cxn modelId="{41DA5311-F4DB-4C2F-8983-C492A7EF7758}" type="presParOf" srcId="{1309AF91-BE5E-47D9-8C6B-A6C1A08F1DCB}" destId="{04F04EAF-A8F3-47E2-98A4-0F4831483A48}" srcOrd="0" destOrd="0" presId="urn:microsoft.com/office/officeart/2008/layout/HorizontalMultiLevelHierarchy"/>
    <dgm:cxn modelId="{ABA3B6A1-4752-4B95-A033-0A76D840BBBC}" type="presParOf" srcId="{04F04EAF-A8F3-47E2-98A4-0F4831483A48}" destId="{6D3AE1E4-DEEA-409E-A4E7-334153EE64B4}" srcOrd="0" destOrd="0" presId="urn:microsoft.com/office/officeart/2008/layout/HorizontalMultiLevelHierarchy"/>
    <dgm:cxn modelId="{3A93F71A-FA08-4D7A-A9AA-FA6B4E0511A7}" type="presParOf" srcId="{04F04EAF-A8F3-47E2-98A4-0F4831483A48}" destId="{EA7E588C-8597-4BDE-BE8A-A0B689519699}" srcOrd="1" destOrd="0" presId="urn:microsoft.com/office/officeart/2008/layout/HorizontalMultiLevelHierarchy"/>
    <dgm:cxn modelId="{0D003092-0469-49B4-AF5E-909419239122}" type="presParOf" srcId="{EA7E588C-8597-4BDE-BE8A-A0B689519699}" destId="{87A7C5BB-7330-45AF-95FD-70CD6176A0E2}" srcOrd="0" destOrd="0" presId="urn:microsoft.com/office/officeart/2008/layout/HorizontalMultiLevelHierarchy"/>
    <dgm:cxn modelId="{CD4C8669-FF27-4530-88BE-92D083A412FD}" type="presParOf" srcId="{87A7C5BB-7330-45AF-95FD-70CD6176A0E2}" destId="{B8845CD7-BD03-4AE4-9D2A-6077D3DD4909}" srcOrd="0" destOrd="0" presId="urn:microsoft.com/office/officeart/2008/layout/HorizontalMultiLevelHierarchy"/>
    <dgm:cxn modelId="{E1657450-A53D-4492-A930-78278BDB0789}" type="presParOf" srcId="{EA7E588C-8597-4BDE-BE8A-A0B689519699}" destId="{8C59D304-27D5-48AC-BC74-BFFF84AE4C2D}" srcOrd="1" destOrd="0" presId="urn:microsoft.com/office/officeart/2008/layout/HorizontalMultiLevelHierarchy"/>
    <dgm:cxn modelId="{E93B167D-820E-4B41-966E-19A3F28CB856}" type="presParOf" srcId="{8C59D304-27D5-48AC-BC74-BFFF84AE4C2D}" destId="{16089D6A-D5FB-4AB9-AE9E-235DFBB16E06}" srcOrd="0" destOrd="0" presId="urn:microsoft.com/office/officeart/2008/layout/HorizontalMultiLevelHierarchy"/>
    <dgm:cxn modelId="{0D6FD56F-188A-413D-AAC7-B4CBF8263EC8}" type="presParOf" srcId="{8C59D304-27D5-48AC-BC74-BFFF84AE4C2D}" destId="{976646C9-8ABF-45A5-9C84-B23B0A75B39E}" srcOrd="1" destOrd="0" presId="urn:microsoft.com/office/officeart/2008/layout/HorizontalMultiLevelHierarchy"/>
    <dgm:cxn modelId="{C466F104-442C-4760-A80B-531B7D493DF0}" type="presParOf" srcId="{EA7E588C-8597-4BDE-BE8A-A0B689519699}" destId="{520A70F7-A096-457B-9716-03E1C27473E8}" srcOrd="2" destOrd="0" presId="urn:microsoft.com/office/officeart/2008/layout/HorizontalMultiLevelHierarchy"/>
    <dgm:cxn modelId="{595B0093-D40D-4F33-8DFB-C1D5ECCF4152}" type="presParOf" srcId="{520A70F7-A096-457B-9716-03E1C27473E8}" destId="{C480B3E5-9DA7-413E-9A46-F0C345A6B0CF}" srcOrd="0" destOrd="0" presId="urn:microsoft.com/office/officeart/2008/layout/HorizontalMultiLevelHierarchy"/>
    <dgm:cxn modelId="{9B1085C2-1F9E-45F3-948D-15F811AEB011}" type="presParOf" srcId="{EA7E588C-8597-4BDE-BE8A-A0B689519699}" destId="{78CC4C87-F737-4EF0-A71F-CCFAC64F020B}" srcOrd="3" destOrd="0" presId="urn:microsoft.com/office/officeart/2008/layout/HorizontalMultiLevelHierarchy"/>
    <dgm:cxn modelId="{9116B44F-37B6-481E-9182-82360EAA3C77}" type="presParOf" srcId="{78CC4C87-F737-4EF0-A71F-CCFAC64F020B}" destId="{8679CF49-2817-48F4-990D-035CA169A446}" srcOrd="0" destOrd="0" presId="urn:microsoft.com/office/officeart/2008/layout/HorizontalMultiLevelHierarchy"/>
    <dgm:cxn modelId="{0235F0F0-413D-442B-BDB5-B5821FDB18F7}" type="presParOf" srcId="{78CC4C87-F737-4EF0-A71F-CCFAC64F020B}" destId="{5976607C-AB7B-4E40-B533-B37CCFF2F797}" srcOrd="1" destOrd="0" presId="urn:microsoft.com/office/officeart/2008/layout/HorizontalMultiLevelHierarchy"/>
    <dgm:cxn modelId="{0ED47083-FA99-4DA7-AFAB-1402B3BCC9B7}" type="presParOf" srcId="{EA7E588C-8597-4BDE-BE8A-A0B689519699}" destId="{6945868F-84D9-4091-A2A8-E1127B240594}" srcOrd="4" destOrd="0" presId="urn:microsoft.com/office/officeart/2008/layout/HorizontalMultiLevelHierarchy"/>
    <dgm:cxn modelId="{21E65391-36F3-451D-93D2-0A247EB1B7B1}" type="presParOf" srcId="{6945868F-84D9-4091-A2A8-E1127B240594}" destId="{38F6B53B-7DBF-4E7D-AAED-F3151178EBCC}" srcOrd="0" destOrd="0" presId="urn:microsoft.com/office/officeart/2008/layout/HorizontalMultiLevelHierarchy"/>
    <dgm:cxn modelId="{3E74B134-9D37-41B1-AFE8-9F738D59C834}" type="presParOf" srcId="{EA7E588C-8597-4BDE-BE8A-A0B689519699}" destId="{6F80B4B9-069F-4780-B788-F0490FC81D1F}" srcOrd="5" destOrd="0" presId="urn:microsoft.com/office/officeart/2008/layout/HorizontalMultiLevelHierarchy"/>
    <dgm:cxn modelId="{56618F7B-100C-4299-88B2-6F5897D43218}" type="presParOf" srcId="{6F80B4B9-069F-4780-B788-F0490FC81D1F}" destId="{48B5C367-ACCD-428D-86E3-71EF8CE51F09}" srcOrd="0" destOrd="0" presId="urn:microsoft.com/office/officeart/2008/layout/HorizontalMultiLevelHierarchy"/>
    <dgm:cxn modelId="{22901262-86DF-4E4E-A5DB-4FFD17AD36BB}" type="presParOf" srcId="{6F80B4B9-069F-4780-B788-F0490FC81D1F}" destId="{63F67ED8-A186-4138-823C-B0842418D1F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AB9567-4306-49AF-8E61-809D4133FC2C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3AF8A9-77DC-420A-B3BA-D45AD7646EB0}">
      <dgm:prSet phldrT="[Text]"/>
      <dgm:spPr/>
      <dgm:t>
        <a:bodyPr/>
        <a:lstStyle/>
        <a:p>
          <a:r>
            <a:rPr lang="cs-CZ" dirty="0" smtClean="0"/>
            <a:t>hory</a:t>
          </a:r>
          <a:endParaRPr lang="cs-CZ" dirty="0"/>
        </a:p>
      </dgm:t>
    </dgm:pt>
    <dgm:pt modelId="{96DCB125-B9EC-4803-A87F-3BBE581EA6C4}" type="parTrans" cxnId="{28B76A8C-B383-4D9B-A28C-290BD6FB668F}">
      <dgm:prSet/>
      <dgm:spPr/>
      <dgm:t>
        <a:bodyPr/>
        <a:lstStyle/>
        <a:p>
          <a:endParaRPr lang="cs-CZ"/>
        </a:p>
      </dgm:t>
    </dgm:pt>
    <dgm:pt modelId="{3B909E88-293E-4D84-A719-0C34ABF573FD}" type="sibTrans" cxnId="{28B76A8C-B383-4D9B-A28C-290BD6FB668F}">
      <dgm:prSet/>
      <dgm:spPr/>
      <dgm:t>
        <a:bodyPr/>
        <a:lstStyle/>
        <a:p>
          <a:endParaRPr lang="cs-CZ"/>
        </a:p>
      </dgm:t>
    </dgm:pt>
    <dgm:pt modelId="{0D7F5966-3666-451D-9510-F893EC3D4EBD}">
      <dgm:prSet phldrT="[Text]"/>
      <dgm:spPr/>
      <dgm:t>
        <a:bodyPr/>
        <a:lstStyle/>
        <a:p>
          <a:r>
            <a:rPr lang="cs-CZ" dirty="0" smtClean="0"/>
            <a:t>podhůří</a:t>
          </a:r>
          <a:endParaRPr lang="cs-CZ" dirty="0"/>
        </a:p>
      </dgm:t>
    </dgm:pt>
    <dgm:pt modelId="{443246BD-7D6E-4FE8-9E2A-8D046140B2DD}" type="parTrans" cxnId="{DB3D9BAF-0262-4025-986D-0828029EFBA2}">
      <dgm:prSet/>
      <dgm:spPr/>
      <dgm:t>
        <a:bodyPr/>
        <a:lstStyle/>
        <a:p>
          <a:endParaRPr lang="cs-CZ"/>
        </a:p>
      </dgm:t>
    </dgm:pt>
    <dgm:pt modelId="{6BDF2863-18C9-4A7A-9D95-7CEEBE7CCB4B}" type="sibTrans" cxnId="{DB3D9BAF-0262-4025-986D-0828029EFBA2}">
      <dgm:prSet/>
      <dgm:spPr/>
      <dgm:t>
        <a:bodyPr/>
        <a:lstStyle/>
        <a:p>
          <a:endParaRPr lang="cs-CZ"/>
        </a:p>
      </dgm:t>
    </dgm:pt>
    <dgm:pt modelId="{6494C268-3CF1-4541-8514-CA678AE0D548}">
      <dgm:prSet phldrT="[Text]"/>
      <dgm:spPr/>
      <dgm:t>
        <a:bodyPr/>
        <a:lstStyle/>
        <a:p>
          <a:r>
            <a:rPr lang="cs-CZ" dirty="0" smtClean="0"/>
            <a:t>u řek</a:t>
          </a:r>
          <a:endParaRPr lang="cs-CZ" dirty="0"/>
        </a:p>
      </dgm:t>
    </dgm:pt>
    <dgm:pt modelId="{AAD766FD-9CA0-4FD0-BBAA-9C219A0C90BA}" type="parTrans" cxnId="{66C7C442-E7B8-4539-AA15-F3E1C9C48318}">
      <dgm:prSet/>
      <dgm:spPr/>
      <dgm:t>
        <a:bodyPr/>
        <a:lstStyle/>
        <a:p>
          <a:endParaRPr lang="cs-CZ"/>
        </a:p>
      </dgm:t>
    </dgm:pt>
    <dgm:pt modelId="{786D3E70-578C-4343-8264-CE9D99A3DC61}" type="sibTrans" cxnId="{66C7C442-E7B8-4539-AA15-F3E1C9C48318}">
      <dgm:prSet/>
      <dgm:spPr/>
      <dgm:t>
        <a:bodyPr/>
        <a:lstStyle/>
        <a:p>
          <a:endParaRPr lang="cs-CZ"/>
        </a:p>
      </dgm:t>
    </dgm:pt>
    <dgm:pt modelId="{74E7EF1D-E92A-42A5-8D1E-1C69332AA7D7}">
      <dgm:prSet phldrT="[Text]"/>
      <dgm:spPr/>
      <dgm:t>
        <a:bodyPr/>
        <a:lstStyle/>
        <a:p>
          <a:r>
            <a:rPr lang="cs-CZ" dirty="0" smtClean="0"/>
            <a:t>pramenů</a:t>
          </a:r>
          <a:endParaRPr lang="cs-CZ" dirty="0"/>
        </a:p>
      </dgm:t>
    </dgm:pt>
    <dgm:pt modelId="{46447022-176D-4354-B1E1-EFBF9B015631}" type="parTrans" cxnId="{3B5A2E84-3539-4E6F-BA17-FC2980475B91}">
      <dgm:prSet/>
      <dgm:spPr/>
      <dgm:t>
        <a:bodyPr/>
        <a:lstStyle/>
        <a:p>
          <a:endParaRPr lang="cs-CZ"/>
        </a:p>
      </dgm:t>
    </dgm:pt>
    <dgm:pt modelId="{AC4B952E-A0F4-4E77-9079-CD0EE39E3C5F}" type="sibTrans" cxnId="{3B5A2E84-3539-4E6F-BA17-FC2980475B91}">
      <dgm:prSet/>
      <dgm:spPr/>
      <dgm:t>
        <a:bodyPr/>
        <a:lstStyle/>
        <a:p>
          <a:endParaRPr lang="cs-CZ"/>
        </a:p>
      </dgm:t>
    </dgm:pt>
    <dgm:pt modelId="{4B768B42-C86F-4582-8392-C9ACA4002A8D}">
      <dgm:prSet phldrT="[Text]"/>
      <dgm:spPr/>
      <dgm:t>
        <a:bodyPr/>
        <a:lstStyle/>
        <a:p>
          <a:r>
            <a:rPr lang="cs-CZ" dirty="0" smtClean="0"/>
            <a:t>oázy</a:t>
          </a:r>
          <a:endParaRPr lang="cs-CZ" dirty="0"/>
        </a:p>
      </dgm:t>
    </dgm:pt>
    <dgm:pt modelId="{1D1241B2-7FEC-4D7F-BE15-EDED523EF8F7}" type="parTrans" cxnId="{F9792906-4A5A-4111-9DE7-8628CF4EC0FE}">
      <dgm:prSet/>
      <dgm:spPr/>
      <dgm:t>
        <a:bodyPr/>
        <a:lstStyle/>
        <a:p>
          <a:endParaRPr lang="cs-CZ"/>
        </a:p>
      </dgm:t>
    </dgm:pt>
    <dgm:pt modelId="{9C491022-473B-453C-8B71-F23B16CD202C}" type="sibTrans" cxnId="{F9792906-4A5A-4111-9DE7-8628CF4EC0FE}">
      <dgm:prSet/>
      <dgm:spPr/>
      <dgm:t>
        <a:bodyPr/>
        <a:lstStyle/>
        <a:p>
          <a:endParaRPr lang="cs-CZ"/>
        </a:p>
      </dgm:t>
    </dgm:pt>
    <dgm:pt modelId="{29C5E170-9EEF-44AA-97B7-F6E3ECEE3511}">
      <dgm:prSet phldrT="[Text]"/>
      <dgm:spPr/>
      <dgm:t>
        <a:bodyPr/>
        <a:lstStyle/>
        <a:p>
          <a:r>
            <a:rPr lang="cs-CZ" dirty="0" smtClean="0"/>
            <a:t>u moří</a:t>
          </a:r>
          <a:endParaRPr lang="cs-CZ" dirty="0"/>
        </a:p>
      </dgm:t>
    </dgm:pt>
    <dgm:pt modelId="{68BEB048-21F6-4B08-8EE9-5CA66E7707EF}" type="parTrans" cxnId="{084F0AFA-B3A4-49E2-A90F-0CFDA9D6E2F6}">
      <dgm:prSet/>
      <dgm:spPr/>
      <dgm:t>
        <a:bodyPr/>
        <a:lstStyle/>
        <a:p>
          <a:endParaRPr lang="cs-CZ"/>
        </a:p>
      </dgm:t>
    </dgm:pt>
    <dgm:pt modelId="{79B72153-1EDC-4693-A886-8FC7F352F0FF}" type="sibTrans" cxnId="{084F0AFA-B3A4-49E2-A90F-0CFDA9D6E2F6}">
      <dgm:prSet/>
      <dgm:spPr/>
      <dgm:t>
        <a:bodyPr/>
        <a:lstStyle/>
        <a:p>
          <a:endParaRPr lang="cs-CZ"/>
        </a:p>
      </dgm:t>
    </dgm:pt>
    <dgm:pt modelId="{C3C35B6E-2600-4DC7-BA2A-0BB46E4ADAE0}" type="pres">
      <dgm:prSet presAssocID="{75AB9567-4306-49AF-8E61-809D4133FC2C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892DE48B-E36F-4A0B-8806-1FCA769F88C2}" type="pres">
      <dgm:prSet presAssocID="{A93AF8A9-77DC-420A-B3BA-D45AD7646EB0}" presName="composite" presStyleCnt="0"/>
      <dgm:spPr/>
    </dgm:pt>
    <dgm:pt modelId="{F0ACDDEC-BA8E-45AA-BB00-4389675CD727}" type="pres">
      <dgm:prSet presAssocID="{A93AF8A9-77DC-420A-B3BA-D45AD7646EB0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D82341-B965-4092-B0C4-9A54F64FC274}" type="pres">
      <dgm:prSet presAssocID="{A93AF8A9-77DC-420A-B3BA-D45AD7646EB0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603668-4E5D-46C3-A149-668CC118C9D1}" type="pres">
      <dgm:prSet presAssocID="{A93AF8A9-77DC-420A-B3BA-D45AD7646EB0}" presName="BalanceSpacing" presStyleCnt="0"/>
      <dgm:spPr/>
    </dgm:pt>
    <dgm:pt modelId="{EEEAD8F8-5CF3-4A8D-9258-B4D505BA6F46}" type="pres">
      <dgm:prSet presAssocID="{A93AF8A9-77DC-420A-B3BA-D45AD7646EB0}" presName="BalanceSpacing1" presStyleCnt="0"/>
      <dgm:spPr/>
    </dgm:pt>
    <dgm:pt modelId="{E7355A82-3266-4366-9D75-92BC3F73D0AE}" type="pres">
      <dgm:prSet presAssocID="{3B909E88-293E-4D84-A719-0C34ABF573FD}" presName="Accent1Text" presStyleLbl="node1" presStyleIdx="1" presStyleCnt="6"/>
      <dgm:spPr/>
      <dgm:t>
        <a:bodyPr/>
        <a:lstStyle/>
        <a:p>
          <a:endParaRPr lang="cs-CZ"/>
        </a:p>
      </dgm:t>
    </dgm:pt>
    <dgm:pt modelId="{70B5DE2D-86BC-486D-8F26-630D98344CAF}" type="pres">
      <dgm:prSet presAssocID="{3B909E88-293E-4D84-A719-0C34ABF573FD}" presName="spaceBetweenRectangles" presStyleCnt="0"/>
      <dgm:spPr/>
    </dgm:pt>
    <dgm:pt modelId="{E1A459B0-1BE1-42DF-BD1C-81CB34D4F762}" type="pres">
      <dgm:prSet presAssocID="{6494C268-3CF1-4541-8514-CA678AE0D548}" presName="composite" presStyleCnt="0"/>
      <dgm:spPr/>
    </dgm:pt>
    <dgm:pt modelId="{DC8547DE-5374-404B-A9E1-3FC77123CA98}" type="pres">
      <dgm:prSet presAssocID="{6494C268-3CF1-4541-8514-CA678AE0D548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4D089A-B904-4197-9A47-3855860F1CEC}" type="pres">
      <dgm:prSet presAssocID="{6494C268-3CF1-4541-8514-CA678AE0D548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52FE58-0308-4BC8-9C40-4F47E28CF5E2}" type="pres">
      <dgm:prSet presAssocID="{6494C268-3CF1-4541-8514-CA678AE0D548}" presName="BalanceSpacing" presStyleCnt="0"/>
      <dgm:spPr/>
    </dgm:pt>
    <dgm:pt modelId="{210E81EC-CC1D-4427-9DC0-F3A16ED6219A}" type="pres">
      <dgm:prSet presAssocID="{6494C268-3CF1-4541-8514-CA678AE0D548}" presName="BalanceSpacing1" presStyleCnt="0"/>
      <dgm:spPr/>
    </dgm:pt>
    <dgm:pt modelId="{B679119F-FDC3-4053-AD34-9262B357D2CF}" type="pres">
      <dgm:prSet presAssocID="{786D3E70-578C-4343-8264-CE9D99A3DC61}" presName="Accent1Text" presStyleLbl="node1" presStyleIdx="3" presStyleCnt="6"/>
      <dgm:spPr/>
      <dgm:t>
        <a:bodyPr/>
        <a:lstStyle/>
        <a:p>
          <a:endParaRPr lang="cs-CZ"/>
        </a:p>
      </dgm:t>
    </dgm:pt>
    <dgm:pt modelId="{26A06E74-D8B5-4074-ABF8-CEE4075C9686}" type="pres">
      <dgm:prSet presAssocID="{786D3E70-578C-4343-8264-CE9D99A3DC61}" presName="spaceBetweenRectangles" presStyleCnt="0"/>
      <dgm:spPr/>
    </dgm:pt>
    <dgm:pt modelId="{F9675AEA-0AF7-476C-8206-B5D2470B8817}" type="pres">
      <dgm:prSet presAssocID="{4B768B42-C86F-4582-8392-C9ACA4002A8D}" presName="composite" presStyleCnt="0"/>
      <dgm:spPr/>
    </dgm:pt>
    <dgm:pt modelId="{78768494-3DAC-4A84-87CE-135B4B7B1308}" type="pres">
      <dgm:prSet presAssocID="{4B768B42-C86F-4582-8392-C9ACA4002A8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FF11EA-8769-4F03-868B-25A636920A2B}" type="pres">
      <dgm:prSet presAssocID="{4B768B42-C86F-4582-8392-C9ACA4002A8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39F037-9455-44A6-A8E0-CCAD9508D2BE}" type="pres">
      <dgm:prSet presAssocID="{4B768B42-C86F-4582-8392-C9ACA4002A8D}" presName="BalanceSpacing" presStyleCnt="0"/>
      <dgm:spPr/>
    </dgm:pt>
    <dgm:pt modelId="{3BF6DCB8-D796-4C61-80B5-77637A823B64}" type="pres">
      <dgm:prSet presAssocID="{4B768B42-C86F-4582-8392-C9ACA4002A8D}" presName="BalanceSpacing1" presStyleCnt="0"/>
      <dgm:spPr/>
    </dgm:pt>
    <dgm:pt modelId="{D7872ABE-89FA-4B60-938A-B6D7FCFCACFE}" type="pres">
      <dgm:prSet presAssocID="{9C491022-473B-453C-8B71-F23B16CD202C}" presName="Accent1Text" presStyleLbl="node1" presStyleIdx="5" presStyleCnt="6"/>
      <dgm:spPr/>
      <dgm:t>
        <a:bodyPr/>
        <a:lstStyle/>
        <a:p>
          <a:endParaRPr lang="cs-CZ"/>
        </a:p>
      </dgm:t>
    </dgm:pt>
  </dgm:ptLst>
  <dgm:cxnLst>
    <dgm:cxn modelId="{D7B005FC-4223-49E9-8B0F-97F31FE0D58B}" type="presOf" srcId="{6494C268-3CF1-4541-8514-CA678AE0D548}" destId="{DC8547DE-5374-404B-A9E1-3FC77123CA98}" srcOrd="0" destOrd="0" presId="urn:microsoft.com/office/officeart/2008/layout/AlternatingHexagons"/>
    <dgm:cxn modelId="{AD5F3A84-8EA3-485B-81FC-4095E9EAA587}" type="presOf" srcId="{0D7F5966-3666-451D-9510-F893EC3D4EBD}" destId="{50D82341-B965-4092-B0C4-9A54F64FC274}" srcOrd="0" destOrd="0" presId="urn:microsoft.com/office/officeart/2008/layout/AlternatingHexagons"/>
    <dgm:cxn modelId="{51006527-89BF-48B2-B358-5EF38D37A2E6}" type="presOf" srcId="{4B768B42-C86F-4582-8392-C9ACA4002A8D}" destId="{78768494-3DAC-4A84-87CE-135B4B7B1308}" srcOrd="0" destOrd="0" presId="urn:microsoft.com/office/officeart/2008/layout/AlternatingHexagons"/>
    <dgm:cxn modelId="{F9792906-4A5A-4111-9DE7-8628CF4EC0FE}" srcId="{75AB9567-4306-49AF-8E61-809D4133FC2C}" destId="{4B768B42-C86F-4582-8392-C9ACA4002A8D}" srcOrd="2" destOrd="0" parTransId="{1D1241B2-7FEC-4D7F-BE15-EDED523EF8F7}" sibTransId="{9C491022-473B-453C-8B71-F23B16CD202C}"/>
    <dgm:cxn modelId="{D8962E19-B26A-40BF-BF62-7C70AF09EFAB}" type="presOf" srcId="{29C5E170-9EEF-44AA-97B7-F6E3ECEE3511}" destId="{09FF11EA-8769-4F03-868B-25A636920A2B}" srcOrd="0" destOrd="0" presId="urn:microsoft.com/office/officeart/2008/layout/AlternatingHexagons"/>
    <dgm:cxn modelId="{084F0AFA-B3A4-49E2-A90F-0CFDA9D6E2F6}" srcId="{4B768B42-C86F-4582-8392-C9ACA4002A8D}" destId="{29C5E170-9EEF-44AA-97B7-F6E3ECEE3511}" srcOrd="0" destOrd="0" parTransId="{68BEB048-21F6-4B08-8EE9-5CA66E7707EF}" sibTransId="{79B72153-1EDC-4693-A886-8FC7F352F0FF}"/>
    <dgm:cxn modelId="{52DFB5DF-A76E-461A-B8D4-7C08838F118C}" type="presOf" srcId="{74E7EF1D-E92A-42A5-8D1E-1C69332AA7D7}" destId="{E14D089A-B904-4197-9A47-3855860F1CEC}" srcOrd="0" destOrd="0" presId="urn:microsoft.com/office/officeart/2008/layout/AlternatingHexagons"/>
    <dgm:cxn modelId="{4E2ED53E-29B9-45D9-9B91-748078028BA2}" type="presOf" srcId="{A93AF8A9-77DC-420A-B3BA-D45AD7646EB0}" destId="{F0ACDDEC-BA8E-45AA-BB00-4389675CD727}" srcOrd="0" destOrd="0" presId="urn:microsoft.com/office/officeart/2008/layout/AlternatingHexagons"/>
    <dgm:cxn modelId="{3B5A2E84-3539-4E6F-BA17-FC2980475B91}" srcId="{6494C268-3CF1-4541-8514-CA678AE0D548}" destId="{74E7EF1D-E92A-42A5-8D1E-1C69332AA7D7}" srcOrd="0" destOrd="0" parTransId="{46447022-176D-4354-B1E1-EFBF9B015631}" sibTransId="{AC4B952E-A0F4-4E77-9079-CD0EE39E3C5F}"/>
    <dgm:cxn modelId="{ABD13DF1-D430-47FA-876B-68E304AD2728}" type="presOf" srcId="{75AB9567-4306-49AF-8E61-809D4133FC2C}" destId="{C3C35B6E-2600-4DC7-BA2A-0BB46E4ADAE0}" srcOrd="0" destOrd="0" presId="urn:microsoft.com/office/officeart/2008/layout/AlternatingHexagons"/>
    <dgm:cxn modelId="{54E23E29-6D68-421E-A9C1-7328B09A4231}" type="presOf" srcId="{9C491022-473B-453C-8B71-F23B16CD202C}" destId="{D7872ABE-89FA-4B60-938A-B6D7FCFCACFE}" srcOrd="0" destOrd="0" presId="urn:microsoft.com/office/officeart/2008/layout/AlternatingHexagons"/>
    <dgm:cxn modelId="{55BBFFFD-145B-44ED-963E-5C71B37A7535}" type="presOf" srcId="{3B909E88-293E-4D84-A719-0C34ABF573FD}" destId="{E7355A82-3266-4366-9D75-92BC3F73D0AE}" srcOrd="0" destOrd="0" presId="urn:microsoft.com/office/officeart/2008/layout/AlternatingHexagons"/>
    <dgm:cxn modelId="{DB3D9BAF-0262-4025-986D-0828029EFBA2}" srcId="{A93AF8A9-77DC-420A-B3BA-D45AD7646EB0}" destId="{0D7F5966-3666-451D-9510-F893EC3D4EBD}" srcOrd="0" destOrd="0" parTransId="{443246BD-7D6E-4FE8-9E2A-8D046140B2DD}" sibTransId="{6BDF2863-18C9-4A7A-9D95-7CEEBE7CCB4B}"/>
    <dgm:cxn modelId="{D1B29A3A-2AC2-4A82-852D-4B8722C91340}" type="presOf" srcId="{786D3E70-578C-4343-8264-CE9D99A3DC61}" destId="{B679119F-FDC3-4053-AD34-9262B357D2CF}" srcOrd="0" destOrd="0" presId="urn:microsoft.com/office/officeart/2008/layout/AlternatingHexagons"/>
    <dgm:cxn modelId="{28B76A8C-B383-4D9B-A28C-290BD6FB668F}" srcId="{75AB9567-4306-49AF-8E61-809D4133FC2C}" destId="{A93AF8A9-77DC-420A-B3BA-D45AD7646EB0}" srcOrd="0" destOrd="0" parTransId="{96DCB125-B9EC-4803-A87F-3BBE581EA6C4}" sibTransId="{3B909E88-293E-4D84-A719-0C34ABF573FD}"/>
    <dgm:cxn modelId="{66C7C442-E7B8-4539-AA15-F3E1C9C48318}" srcId="{75AB9567-4306-49AF-8E61-809D4133FC2C}" destId="{6494C268-3CF1-4541-8514-CA678AE0D548}" srcOrd="1" destOrd="0" parTransId="{AAD766FD-9CA0-4FD0-BBAA-9C219A0C90BA}" sibTransId="{786D3E70-578C-4343-8264-CE9D99A3DC61}"/>
    <dgm:cxn modelId="{4D887166-2912-4CEF-8173-6DE3E9DC0009}" type="presParOf" srcId="{C3C35B6E-2600-4DC7-BA2A-0BB46E4ADAE0}" destId="{892DE48B-E36F-4A0B-8806-1FCA769F88C2}" srcOrd="0" destOrd="0" presId="urn:microsoft.com/office/officeart/2008/layout/AlternatingHexagons"/>
    <dgm:cxn modelId="{74C1CD2A-FAB1-44FD-AA51-884CC937A087}" type="presParOf" srcId="{892DE48B-E36F-4A0B-8806-1FCA769F88C2}" destId="{F0ACDDEC-BA8E-45AA-BB00-4389675CD727}" srcOrd="0" destOrd="0" presId="urn:microsoft.com/office/officeart/2008/layout/AlternatingHexagons"/>
    <dgm:cxn modelId="{CA1B5E05-D82A-4BA5-8874-157953E77D6C}" type="presParOf" srcId="{892DE48B-E36F-4A0B-8806-1FCA769F88C2}" destId="{50D82341-B965-4092-B0C4-9A54F64FC274}" srcOrd="1" destOrd="0" presId="urn:microsoft.com/office/officeart/2008/layout/AlternatingHexagons"/>
    <dgm:cxn modelId="{CF9930ED-B59A-4AC9-BB82-72738D3CE897}" type="presParOf" srcId="{892DE48B-E36F-4A0B-8806-1FCA769F88C2}" destId="{07603668-4E5D-46C3-A149-668CC118C9D1}" srcOrd="2" destOrd="0" presId="urn:microsoft.com/office/officeart/2008/layout/AlternatingHexagons"/>
    <dgm:cxn modelId="{C5820393-9B83-4B28-B2F8-AE78E9E2896A}" type="presParOf" srcId="{892DE48B-E36F-4A0B-8806-1FCA769F88C2}" destId="{EEEAD8F8-5CF3-4A8D-9258-B4D505BA6F46}" srcOrd="3" destOrd="0" presId="urn:microsoft.com/office/officeart/2008/layout/AlternatingHexagons"/>
    <dgm:cxn modelId="{92C7F34C-EC8B-48E1-AA43-F00F56BD6471}" type="presParOf" srcId="{892DE48B-E36F-4A0B-8806-1FCA769F88C2}" destId="{E7355A82-3266-4366-9D75-92BC3F73D0AE}" srcOrd="4" destOrd="0" presId="urn:microsoft.com/office/officeart/2008/layout/AlternatingHexagons"/>
    <dgm:cxn modelId="{31D5C97A-6D18-4400-B36C-6F08F99A7766}" type="presParOf" srcId="{C3C35B6E-2600-4DC7-BA2A-0BB46E4ADAE0}" destId="{70B5DE2D-86BC-486D-8F26-630D98344CAF}" srcOrd="1" destOrd="0" presId="urn:microsoft.com/office/officeart/2008/layout/AlternatingHexagons"/>
    <dgm:cxn modelId="{CA3703B7-8BED-4DB7-8A88-72EAF0D961C4}" type="presParOf" srcId="{C3C35B6E-2600-4DC7-BA2A-0BB46E4ADAE0}" destId="{E1A459B0-1BE1-42DF-BD1C-81CB34D4F762}" srcOrd="2" destOrd="0" presId="urn:microsoft.com/office/officeart/2008/layout/AlternatingHexagons"/>
    <dgm:cxn modelId="{BE1467CD-E8BF-4D85-B63A-C312B77AE8A2}" type="presParOf" srcId="{E1A459B0-1BE1-42DF-BD1C-81CB34D4F762}" destId="{DC8547DE-5374-404B-A9E1-3FC77123CA98}" srcOrd="0" destOrd="0" presId="urn:microsoft.com/office/officeart/2008/layout/AlternatingHexagons"/>
    <dgm:cxn modelId="{648DB637-565D-46CD-8679-DD26CB2125BD}" type="presParOf" srcId="{E1A459B0-1BE1-42DF-BD1C-81CB34D4F762}" destId="{E14D089A-B904-4197-9A47-3855860F1CEC}" srcOrd="1" destOrd="0" presId="urn:microsoft.com/office/officeart/2008/layout/AlternatingHexagons"/>
    <dgm:cxn modelId="{6CEB4FC6-E4B0-4250-A4B4-14E09E9C3FB7}" type="presParOf" srcId="{E1A459B0-1BE1-42DF-BD1C-81CB34D4F762}" destId="{2552FE58-0308-4BC8-9C40-4F47E28CF5E2}" srcOrd="2" destOrd="0" presId="urn:microsoft.com/office/officeart/2008/layout/AlternatingHexagons"/>
    <dgm:cxn modelId="{6E959103-B253-4B50-9E5C-2875C71DC56F}" type="presParOf" srcId="{E1A459B0-1BE1-42DF-BD1C-81CB34D4F762}" destId="{210E81EC-CC1D-4427-9DC0-F3A16ED6219A}" srcOrd="3" destOrd="0" presId="urn:microsoft.com/office/officeart/2008/layout/AlternatingHexagons"/>
    <dgm:cxn modelId="{1E835EED-817C-4E74-9CC8-EE0E5D543418}" type="presParOf" srcId="{E1A459B0-1BE1-42DF-BD1C-81CB34D4F762}" destId="{B679119F-FDC3-4053-AD34-9262B357D2CF}" srcOrd="4" destOrd="0" presId="urn:microsoft.com/office/officeart/2008/layout/AlternatingHexagons"/>
    <dgm:cxn modelId="{975D02CE-5541-4850-842F-6DD9D89393FC}" type="presParOf" srcId="{C3C35B6E-2600-4DC7-BA2A-0BB46E4ADAE0}" destId="{26A06E74-D8B5-4074-ABF8-CEE4075C9686}" srcOrd="3" destOrd="0" presId="urn:microsoft.com/office/officeart/2008/layout/AlternatingHexagons"/>
    <dgm:cxn modelId="{017E985F-319A-471D-9532-81E3C7085AAD}" type="presParOf" srcId="{C3C35B6E-2600-4DC7-BA2A-0BB46E4ADAE0}" destId="{F9675AEA-0AF7-476C-8206-B5D2470B8817}" srcOrd="4" destOrd="0" presId="urn:microsoft.com/office/officeart/2008/layout/AlternatingHexagons"/>
    <dgm:cxn modelId="{3354C816-197A-4A36-ABF4-DC8197C04B31}" type="presParOf" srcId="{F9675AEA-0AF7-476C-8206-B5D2470B8817}" destId="{78768494-3DAC-4A84-87CE-135B4B7B1308}" srcOrd="0" destOrd="0" presId="urn:microsoft.com/office/officeart/2008/layout/AlternatingHexagons"/>
    <dgm:cxn modelId="{FFCC3AED-0AF3-4269-B9F4-3B331E8525E9}" type="presParOf" srcId="{F9675AEA-0AF7-476C-8206-B5D2470B8817}" destId="{09FF11EA-8769-4F03-868B-25A636920A2B}" srcOrd="1" destOrd="0" presId="urn:microsoft.com/office/officeart/2008/layout/AlternatingHexagons"/>
    <dgm:cxn modelId="{1913C491-E424-4900-9C90-2021A40A57C3}" type="presParOf" srcId="{F9675AEA-0AF7-476C-8206-B5D2470B8817}" destId="{EA39F037-9455-44A6-A8E0-CCAD9508D2BE}" srcOrd="2" destOrd="0" presId="urn:microsoft.com/office/officeart/2008/layout/AlternatingHexagons"/>
    <dgm:cxn modelId="{26EE5F03-F07A-4C36-833D-FA57D79E735D}" type="presParOf" srcId="{F9675AEA-0AF7-476C-8206-B5D2470B8817}" destId="{3BF6DCB8-D796-4C61-80B5-77637A823B64}" srcOrd="3" destOrd="0" presId="urn:microsoft.com/office/officeart/2008/layout/AlternatingHexagons"/>
    <dgm:cxn modelId="{D4BA2BB0-45AE-4015-ADE0-49F40CBF111F}" type="presParOf" srcId="{F9675AEA-0AF7-476C-8206-B5D2470B8817}" destId="{D7872ABE-89FA-4B60-938A-B6D7FCFCACFE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2EA41E-5E56-47EF-B79E-93AD1F490508}" type="doc">
      <dgm:prSet loTypeId="urn:microsoft.com/office/officeart/2008/layout/Lined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91FAAF0-6C3C-4082-9A75-BB01427DE2D9}">
      <dgm:prSet phldrT="[Text]"/>
      <dgm:spPr/>
      <dgm:t>
        <a:bodyPr/>
        <a:lstStyle/>
        <a:p>
          <a:r>
            <a:rPr lang="cs-CZ" dirty="0" smtClean="0"/>
            <a:t>ropa</a:t>
          </a:r>
          <a:endParaRPr lang="cs-CZ" dirty="0"/>
        </a:p>
      </dgm:t>
    </dgm:pt>
    <dgm:pt modelId="{0956AC8F-A99D-44B1-998D-6D2E618D8689}" type="parTrans" cxnId="{17386BD9-004B-4815-93A0-25A016AFA86A}">
      <dgm:prSet/>
      <dgm:spPr/>
      <dgm:t>
        <a:bodyPr/>
        <a:lstStyle/>
        <a:p>
          <a:endParaRPr lang="cs-CZ"/>
        </a:p>
      </dgm:t>
    </dgm:pt>
    <dgm:pt modelId="{DF1C58E1-469D-410C-B046-6A926536168F}" type="sibTrans" cxnId="{17386BD9-004B-4815-93A0-25A016AFA86A}">
      <dgm:prSet/>
      <dgm:spPr/>
      <dgm:t>
        <a:bodyPr/>
        <a:lstStyle/>
        <a:p>
          <a:endParaRPr lang="cs-CZ"/>
        </a:p>
      </dgm:t>
    </dgm:pt>
    <dgm:pt modelId="{2DC6C0C9-8CA2-4DC9-8F69-2602D9FB2186}">
      <dgm:prSet phldrT="[Text]"/>
      <dgm:spPr/>
      <dgm:t>
        <a:bodyPr/>
        <a:lstStyle/>
        <a:p>
          <a:r>
            <a:rPr lang="cs-CZ" dirty="0" smtClean="0"/>
            <a:t>na Arabském poloostrově</a:t>
          </a:r>
          <a:endParaRPr lang="cs-CZ" dirty="0"/>
        </a:p>
      </dgm:t>
    </dgm:pt>
    <dgm:pt modelId="{CB582904-0965-49EB-BFB0-D02C9796D2AC}" type="parTrans" cxnId="{2FAB9ADD-6564-4420-9C0F-1A7447E0F084}">
      <dgm:prSet/>
      <dgm:spPr/>
      <dgm:t>
        <a:bodyPr/>
        <a:lstStyle/>
        <a:p>
          <a:endParaRPr lang="cs-CZ"/>
        </a:p>
      </dgm:t>
    </dgm:pt>
    <dgm:pt modelId="{46AA798D-45A0-4AE4-BFCB-2A93DAC5579E}" type="sibTrans" cxnId="{2FAB9ADD-6564-4420-9C0F-1A7447E0F084}">
      <dgm:prSet/>
      <dgm:spPr/>
      <dgm:t>
        <a:bodyPr/>
        <a:lstStyle/>
        <a:p>
          <a:endParaRPr lang="cs-CZ"/>
        </a:p>
      </dgm:t>
    </dgm:pt>
    <dgm:pt modelId="{B2AFAF6D-C1D3-45F9-A712-B916EB96BADA}">
      <dgm:prSet phldrT="[Text]"/>
      <dgm:spPr/>
      <dgm:t>
        <a:bodyPr/>
        <a:lstStyle/>
        <a:p>
          <a:r>
            <a:rPr lang="cs-CZ" dirty="0" smtClean="0"/>
            <a:t>okolí Perského zálivu</a:t>
          </a:r>
          <a:endParaRPr lang="cs-CZ" dirty="0"/>
        </a:p>
      </dgm:t>
    </dgm:pt>
    <dgm:pt modelId="{EC1645ED-9AF2-4BEA-ADA4-B2E645BE0F4C}" type="parTrans" cxnId="{2C38C48B-8A77-48E6-A9F2-63672D9B87F6}">
      <dgm:prSet/>
      <dgm:spPr/>
      <dgm:t>
        <a:bodyPr/>
        <a:lstStyle/>
        <a:p>
          <a:endParaRPr lang="cs-CZ"/>
        </a:p>
      </dgm:t>
    </dgm:pt>
    <dgm:pt modelId="{8DC480A9-DCDB-4F79-BAEA-5070B4DE7D50}" type="sibTrans" cxnId="{2C38C48B-8A77-48E6-A9F2-63672D9B87F6}">
      <dgm:prSet/>
      <dgm:spPr/>
      <dgm:t>
        <a:bodyPr/>
        <a:lstStyle/>
        <a:p>
          <a:endParaRPr lang="cs-CZ"/>
        </a:p>
      </dgm:t>
    </dgm:pt>
    <dgm:pt modelId="{88CB02CF-A698-4E00-A30D-C93FDE087583}">
      <dgm:prSet phldrT="[Text]"/>
      <dgm:spPr/>
      <dgm:t>
        <a:bodyPr/>
        <a:lstStyle/>
        <a:p>
          <a:r>
            <a:rPr lang="cs-CZ" dirty="0" smtClean="0"/>
            <a:t>polovina celosvětových zásob</a:t>
          </a:r>
          <a:endParaRPr lang="cs-CZ" dirty="0"/>
        </a:p>
      </dgm:t>
    </dgm:pt>
    <dgm:pt modelId="{B55D9E22-813B-48AF-A02C-13BAEEBD44D0}" type="parTrans" cxnId="{B96B8BD5-834F-4972-A27F-B6767ECB01E7}">
      <dgm:prSet/>
      <dgm:spPr/>
      <dgm:t>
        <a:bodyPr/>
        <a:lstStyle/>
        <a:p>
          <a:endParaRPr lang="cs-CZ"/>
        </a:p>
      </dgm:t>
    </dgm:pt>
    <dgm:pt modelId="{B71B7327-F2FB-4A87-9395-33623CDAA1F7}" type="sibTrans" cxnId="{B96B8BD5-834F-4972-A27F-B6767ECB01E7}">
      <dgm:prSet/>
      <dgm:spPr/>
      <dgm:t>
        <a:bodyPr/>
        <a:lstStyle/>
        <a:p>
          <a:endParaRPr lang="cs-CZ"/>
        </a:p>
      </dgm:t>
    </dgm:pt>
    <dgm:pt modelId="{F5CE6BF2-5176-4E0E-A4D7-2276981A81BE}" type="pres">
      <dgm:prSet presAssocID="{D72EA41E-5E56-47EF-B79E-93AD1F49050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A005D55-70DE-406F-B672-C95FF8FE5D92}" type="pres">
      <dgm:prSet presAssocID="{091FAAF0-6C3C-4082-9A75-BB01427DE2D9}" presName="thickLine" presStyleLbl="alignNode1" presStyleIdx="0" presStyleCnt="1"/>
      <dgm:spPr/>
    </dgm:pt>
    <dgm:pt modelId="{58E1124D-46C1-4222-9F7C-6BE774222458}" type="pres">
      <dgm:prSet presAssocID="{091FAAF0-6C3C-4082-9A75-BB01427DE2D9}" presName="horz1" presStyleCnt="0"/>
      <dgm:spPr/>
    </dgm:pt>
    <dgm:pt modelId="{5737EF52-65C5-4676-90A2-A60EB91F5782}" type="pres">
      <dgm:prSet presAssocID="{091FAAF0-6C3C-4082-9A75-BB01427DE2D9}" presName="tx1" presStyleLbl="revTx" presStyleIdx="0" presStyleCnt="4"/>
      <dgm:spPr/>
      <dgm:t>
        <a:bodyPr/>
        <a:lstStyle/>
        <a:p>
          <a:endParaRPr lang="cs-CZ"/>
        </a:p>
      </dgm:t>
    </dgm:pt>
    <dgm:pt modelId="{019E626A-FD43-41CA-AA46-57A504D3CBD5}" type="pres">
      <dgm:prSet presAssocID="{091FAAF0-6C3C-4082-9A75-BB01427DE2D9}" presName="vert1" presStyleCnt="0"/>
      <dgm:spPr/>
    </dgm:pt>
    <dgm:pt modelId="{1A092BEE-4442-4813-A6D3-3924383AF9EA}" type="pres">
      <dgm:prSet presAssocID="{2DC6C0C9-8CA2-4DC9-8F69-2602D9FB2186}" presName="vertSpace2a" presStyleCnt="0"/>
      <dgm:spPr/>
    </dgm:pt>
    <dgm:pt modelId="{3C206ED6-9F48-4E0C-AD2D-AC1F65F18A3F}" type="pres">
      <dgm:prSet presAssocID="{2DC6C0C9-8CA2-4DC9-8F69-2602D9FB2186}" presName="horz2" presStyleCnt="0"/>
      <dgm:spPr/>
    </dgm:pt>
    <dgm:pt modelId="{FD74A82F-FBF9-4609-A636-EB5976BE4118}" type="pres">
      <dgm:prSet presAssocID="{2DC6C0C9-8CA2-4DC9-8F69-2602D9FB2186}" presName="horzSpace2" presStyleCnt="0"/>
      <dgm:spPr/>
    </dgm:pt>
    <dgm:pt modelId="{0D615354-928A-4485-992B-46E642C62DF2}" type="pres">
      <dgm:prSet presAssocID="{2DC6C0C9-8CA2-4DC9-8F69-2602D9FB2186}" presName="tx2" presStyleLbl="revTx" presStyleIdx="1" presStyleCnt="4"/>
      <dgm:spPr/>
      <dgm:t>
        <a:bodyPr/>
        <a:lstStyle/>
        <a:p>
          <a:endParaRPr lang="cs-CZ"/>
        </a:p>
      </dgm:t>
    </dgm:pt>
    <dgm:pt modelId="{CC79E07A-F92E-43C3-B446-4A7E15D7CB39}" type="pres">
      <dgm:prSet presAssocID="{2DC6C0C9-8CA2-4DC9-8F69-2602D9FB2186}" presName="vert2" presStyleCnt="0"/>
      <dgm:spPr/>
    </dgm:pt>
    <dgm:pt modelId="{23A03D56-82FA-49A9-AD4A-A275CB574516}" type="pres">
      <dgm:prSet presAssocID="{2DC6C0C9-8CA2-4DC9-8F69-2602D9FB2186}" presName="thinLine2b" presStyleLbl="callout" presStyleIdx="0" presStyleCnt="3"/>
      <dgm:spPr/>
    </dgm:pt>
    <dgm:pt modelId="{8B9E22C4-3876-480A-B9A5-550B90B546D0}" type="pres">
      <dgm:prSet presAssocID="{2DC6C0C9-8CA2-4DC9-8F69-2602D9FB2186}" presName="vertSpace2b" presStyleCnt="0"/>
      <dgm:spPr/>
    </dgm:pt>
    <dgm:pt modelId="{3B35D01A-A637-4EF6-93F0-608F50804CDD}" type="pres">
      <dgm:prSet presAssocID="{B2AFAF6D-C1D3-45F9-A712-B916EB96BADA}" presName="horz2" presStyleCnt="0"/>
      <dgm:spPr/>
    </dgm:pt>
    <dgm:pt modelId="{9AB38C69-E113-4A10-AB9D-BA540A3A6604}" type="pres">
      <dgm:prSet presAssocID="{B2AFAF6D-C1D3-45F9-A712-B916EB96BADA}" presName="horzSpace2" presStyleCnt="0"/>
      <dgm:spPr/>
    </dgm:pt>
    <dgm:pt modelId="{D80D1155-E97B-48AB-B6E9-44A42B2F4FC0}" type="pres">
      <dgm:prSet presAssocID="{B2AFAF6D-C1D3-45F9-A712-B916EB96BADA}" presName="tx2" presStyleLbl="revTx" presStyleIdx="2" presStyleCnt="4"/>
      <dgm:spPr/>
      <dgm:t>
        <a:bodyPr/>
        <a:lstStyle/>
        <a:p>
          <a:endParaRPr lang="cs-CZ"/>
        </a:p>
      </dgm:t>
    </dgm:pt>
    <dgm:pt modelId="{9EB7126D-5CA7-4185-AF18-F86DD136355A}" type="pres">
      <dgm:prSet presAssocID="{B2AFAF6D-C1D3-45F9-A712-B916EB96BADA}" presName="vert2" presStyleCnt="0"/>
      <dgm:spPr/>
    </dgm:pt>
    <dgm:pt modelId="{0E60A156-2528-4FA8-80E9-F7B531BD54D6}" type="pres">
      <dgm:prSet presAssocID="{B2AFAF6D-C1D3-45F9-A712-B916EB96BADA}" presName="thinLine2b" presStyleLbl="callout" presStyleIdx="1" presStyleCnt="3"/>
      <dgm:spPr/>
    </dgm:pt>
    <dgm:pt modelId="{CC809284-9CFB-45C8-9C94-89E1605ED74C}" type="pres">
      <dgm:prSet presAssocID="{B2AFAF6D-C1D3-45F9-A712-B916EB96BADA}" presName="vertSpace2b" presStyleCnt="0"/>
      <dgm:spPr/>
    </dgm:pt>
    <dgm:pt modelId="{2D8E0874-F85F-4141-AA4A-4D0A4CBFDFDD}" type="pres">
      <dgm:prSet presAssocID="{88CB02CF-A698-4E00-A30D-C93FDE087583}" presName="horz2" presStyleCnt="0"/>
      <dgm:spPr/>
    </dgm:pt>
    <dgm:pt modelId="{F1E59D81-9AA5-4D6F-A19D-29A44DDF78A1}" type="pres">
      <dgm:prSet presAssocID="{88CB02CF-A698-4E00-A30D-C93FDE087583}" presName="horzSpace2" presStyleCnt="0"/>
      <dgm:spPr/>
    </dgm:pt>
    <dgm:pt modelId="{A573EC92-E182-4760-B559-29B46622F2DA}" type="pres">
      <dgm:prSet presAssocID="{88CB02CF-A698-4E00-A30D-C93FDE087583}" presName="tx2" presStyleLbl="revTx" presStyleIdx="3" presStyleCnt="4"/>
      <dgm:spPr/>
      <dgm:t>
        <a:bodyPr/>
        <a:lstStyle/>
        <a:p>
          <a:endParaRPr lang="cs-CZ"/>
        </a:p>
      </dgm:t>
    </dgm:pt>
    <dgm:pt modelId="{0A4C6456-ECB6-48A2-A312-D84D38FB634C}" type="pres">
      <dgm:prSet presAssocID="{88CB02CF-A698-4E00-A30D-C93FDE087583}" presName="vert2" presStyleCnt="0"/>
      <dgm:spPr/>
    </dgm:pt>
    <dgm:pt modelId="{B6F67315-382F-42F8-B276-DBC720456181}" type="pres">
      <dgm:prSet presAssocID="{88CB02CF-A698-4E00-A30D-C93FDE087583}" presName="thinLine2b" presStyleLbl="callout" presStyleIdx="2" presStyleCnt="3"/>
      <dgm:spPr/>
    </dgm:pt>
    <dgm:pt modelId="{BF068950-F27D-443C-9258-F8314F0301E8}" type="pres">
      <dgm:prSet presAssocID="{88CB02CF-A698-4E00-A30D-C93FDE087583}" presName="vertSpace2b" presStyleCnt="0"/>
      <dgm:spPr/>
    </dgm:pt>
  </dgm:ptLst>
  <dgm:cxnLst>
    <dgm:cxn modelId="{17386BD9-004B-4815-93A0-25A016AFA86A}" srcId="{D72EA41E-5E56-47EF-B79E-93AD1F490508}" destId="{091FAAF0-6C3C-4082-9A75-BB01427DE2D9}" srcOrd="0" destOrd="0" parTransId="{0956AC8F-A99D-44B1-998D-6D2E618D8689}" sibTransId="{DF1C58E1-469D-410C-B046-6A926536168F}"/>
    <dgm:cxn modelId="{B96B8BD5-834F-4972-A27F-B6767ECB01E7}" srcId="{091FAAF0-6C3C-4082-9A75-BB01427DE2D9}" destId="{88CB02CF-A698-4E00-A30D-C93FDE087583}" srcOrd="2" destOrd="0" parTransId="{B55D9E22-813B-48AF-A02C-13BAEEBD44D0}" sibTransId="{B71B7327-F2FB-4A87-9395-33623CDAA1F7}"/>
    <dgm:cxn modelId="{5E9D9A59-980E-4004-9312-A4666C6D83AA}" type="presOf" srcId="{2DC6C0C9-8CA2-4DC9-8F69-2602D9FB2186}" destId="{0D615354-928A-4485-992B-46E642C62DF2}" srcOrd="0" destOrd="0" presId="urn:microsoft.com/office/officeart/2008/layout/LinedList"/>
    <dgm:cxn modelId="{020CEF15-DF89-44E3-9012-964AF1551519}" type="presOf" srcId="{D72EA41E-5E56-47EF-B79E-93AD1F490508}" destId="{F5CE6BF2-5176-4E0E-A4D7-2276981A81BE}" srcOrd="0" destOrd="0" presId="urn:microsoft.com/office/officeart/2008/layout/LinedList"/>
    <dgm:cxn modelId="{2C38C48B-8A77-48E6-A9F2-63672D9B87F6}" srcId="{091FAAF0-6C3C-4082-9A75-BB01427DE2D9}" destId="{B2AFAF6D-C1D3-45F9-A712-B916EB96BADA}" srcOrd="1" destOrd="0" parTransId="{EC1645ED-9AF2-4BEA-ADA4-B2E645BE0F4C}" sibTransId="{8DC480A9-DCDB-4F79-BAEA-5070B4DE7D50}"/>
    <dgm:cxn modelId="{2FAB9ADD-6564-4420-9C0F-1A7447E0F084}" srcId="{091FAAF0-6C3C-4082-9A75-BB01427DE2D9}" destId="{2DC6C0C9-8CA2-4DC9-8F69-2602D9FB2186}" srcOrd="0" destOrd="0" parTransId="{CB582904-0965-49EB-BFB0-D02C9796D2AC}" sibTransId="{46AA798D-45A0-4AE4-BFCB-2A93DAC5579E}"/>
    <dgm:cxn modelId="{53232606-D83A-4BEE-B0DB-98732BAAA7CE}" type="presOf" srcId="{B2AFAF6D-C1D3-45F9-A712-B916EB96BADA}" destId="{D80D1155-E97B-48AB-B6E9-44A42B2F4FC0}" srcOrd="0" destOrd="0" presId="urn:microsoft.com/office/officeart/2008/layout/LinedList"/>
    <dgm:cxn modelId="{641F93A3-AF7F-4D9D-81AC-35F55B8AADA7}" type="presOf" srcId="{88CB02CF-A698-4E00-A30D-C93FDE087583}" destId="{A573EC92-E182-4760-B559-29B46622F2DA}" srcOrd="0" destOrd="0" presId="urn:microsoft.com/office/officeart/2008/layout/LinedList"/>
    <dgm:cxn modelId="{59A1C3C6-09FA-418D-9FED-50362ABFD6B6}" type="presOf" srcId="{091FAAF0-6C3C-4082-9A75-BB01427DE2D9}" destId="{5737EF52-65C5-4676-90A2-A60EB91F5782}" srcOrd="0" destOrd="0" presId="urn:microsoft.com/office/officeart/2008/layout/LinedList"/>
    <dgm:cxn modelId="{02464E8A-E54B-4BDD-AC2F-D27C1AB6A115}" type="presParOf" srcId="{F5CE6BF2-5176-4E0E-A4D7-2276981A81BE}" destId="{9A005D55-70DE-406F-B672-C95FF8FE5D92}" srcOrd="0" destOrd="0" presId="urn:microsoft.com/office/officeart/2008/layout/LinedList"/>
    <dgm:cxn modelId="{AEC75216-9FB1-4607-BAD8-6C24515EAA87}" type="presParOf" srcId="{F5CE6BF2-5176-4E0E-A4D7-2276981A81BE}" destId="{58E1124D-46C1-4222-9F7C-6BE774222458}" srcOrd="1" destOrd="0" presId="urn:microsoft.com/office/officeart/2008/layout/LinedList"/>
    <dgm:cxn modelId="{8CA95660-E0DD-4F0D-B5A0-2B828D937AE7}" type="presParOf" srcId="{58E1124D-46C1-4222-9F7C-6BE774222458}" destId="{5737EF52-65C5-4676-90A2-A60EB91F5782}" srcOrd="0" destOrd="0" presId="urn:microsoft.com/office/officeart/2008/layout/LinedList"/>
    <dgm:cxn modelId="{511AED40-0254-4640-9621-1B1585180476}" type="presParOf" srcId="{58E1124D-46C1-4222-9F7C-6BE774222458}" destId="{019E626A-FD43-41CA-AA46-57A504D3CBD5}" srcOrd="1" destOrd="0" presId="urn:microsoft.com/office/officeart/2008/layout/LinedList"/>
    <dgm:cxn modelId="{91733353-1E6C-4945-AB15-5CEEB6F37457}" type="presParOf" srcId="{019E626A-FD43-41CA-AA46-57A504D3CBD5}" destId="{1A092BEE-4442-4813-A6D3-3924383AF9EA}" srcOrd="0" destOrd="0" presId="urn:microsoft.com/office/officeart/2008/layout/LinedList"/>
    <dgm:cxn modelId="{E2D6FFDE-68AB-4D07-9470-674753E1B2B5}" type="presParOf" srcId="{019E626A-FD43-41CA-AA46-57A504D3CBD5}" destId="{3C206ED6-9F48-4E0C-AD2D-AC1F65F18A3F}" srcOrd="1" destOrd="0" presId="urn:microsoft.com/office/officeart/2008/layout/LinedList"/>
    <dgm:cxn modelId="{3FC39D8E-5679-4287-BBB5-BEFE560C415E}" type="presParOf" srcId="{3C206ED6-9F48-4E0C-AD2D-AC1F65F18A3F}" destId="{FD74A82F-FBF9-4609-A636-EB5976BE4118}" srcOrd="0" destOrd="0" presId="urn:microsoft.com/office/officeart/2008/layout/LinedList"/>
    <dgm:cxn modelId="{97712EC7-E807-447A-B02B-75ACD878C69A}" type="presParOf" srcId="{3C206ED6-9F48-4E0C-AD2D-AC1F65F18A3F}" destId="{0D615354-928A-4485-992B-46E642C62DF2}" srcOrd="1" destOrd="0" presId="urn:microsoft.com/office/officeart/2008/layout/LinedList"/>
    <dgm:cxn modelId="{60641A84-C74B-4E0E-9696-698A9AA7D280}" type="presParOf" srcId="{3C206ED6-9F48-4E0C-AD2D-AC1F65F18A3F}" destId="{CC79E07A-F92E-43C3-B446-4A7E15D7CB39}" srcOrd="2" destOrd="0" presId="urn:microsoft.com/office/officeart/2008/layout/LinedList"/>
    <dgm:cxn modelId="{64D88D51-C697-491B-9052-5E8A4FDE1329}" type="presParOf" srcId="{019E626A-FD43-41CA-AA46-57A504D3CBD5}" destId="{23A03D56-82FA-49A9-AD4A-A275CB574516}" srcOrd="2" destOrd="0" presId="urn:microsoft.com/office/officeart/2008/layout/LinedList"/>
    <dgm:cxn modelId="{97A3703B-A889-47F2-B6B9-530A924556B2}" type="presParOf" srcId="{019E626A-FD43-41CA-AA46-57A504D3CBD5}" destId="{8B9E22C4-3876-480A-B9A5-550B90B546D0}" srcOrd="3" destOrd="0" presId="urn:microsoft.com/office/officeart/2008/layout/LinedList"/>
    <dgm:cxn modelId="{1A6D77A1-9568-4619-9E7E-BBA74458C58E}" type="presParOf" srcId="{019E626A-FD43-41CA-AA46-57A504D3CBD5}" destId="{3B35D01A-A637-4EF6-93F0-608F50804CDD}" srcOrd="4" destOrd="0" presId="urn:microsoft.com/office/officeart/2008/layout/LinedList"/>
    <dgm:cxn modelId="{A9A4D9F7-55B2-4DC0-B12B-CB7430B1F2FC}" type="presParOf" srcId="{3B35D01A-A637-4EF6-93F0-608F50804CDD}" destId="{9AB38C69-E113-4A10-AB9D-BA540A3A6604}" srcOrd="0" destOrd="0" presId="urn:microsoft.com/office/officeart/2008/layout/LinedList"/>
    <dgm:cxn modelId="{5DE956B6-A00A-4E3B-8825-D5CDB73F13E1}" type="presParOf" srcId="{3B35D01A-A637-4EF6-93F0-608F50804CDD}" destId="{D80D1155-E97B-48AB-B6E9-44A42B2F4FC0}" srcOrd="1" destOrd="0" presId="urn:microsoft.com/office/officeart/2008/layout/LinedList"/>
    <dgm:cxn modelId="{86CA9792-75DD-4A6D-9EEB-8A520716C97E}" type="presParOf" srcId="{3B35D01A-A637-4EF6-93F0-608F50804CDD}" destId="{9EB7126D-5CA7-4185-AF18-F86DD136355A}" srcOrd="2" destOrd="0" presId="urn:microsoft.com/office/officeart/2008/layout/LinedList"/>
    <dgm:cxn modelId="{42D009C4-0DB5-4188-BD2C-30C0B2302453}" type="presParOf" srcId="{019E626A-FD43-41CA-AA46-57A504D3CBD5}" destId="{0E60A156-2528-4FA8-80E9-F7B531BD54D6}" srcOrd="5" destOrd="0" presId="urn:microsoft.com/office/officeart/2008/layout/LinedList"/>
    <dgm:cxn modelId="{0D4BB95C-77DB-4135-B65A-909F168B8ADD}" type="presParOf" srcId="{019E626A-FD43-41CA-AA46-57A504D3CBD5}" destId="{CC809284-9CFB-45C8-9C94-89E1605ED74C}" srcOrd="6" destOrd="0" presId="urn:microsoft.com/office/officeart/2008/layout/LinedList"/>
    <dgm:cxn modelId="{29ACB087-D8C1-404F-9025-833A3184B2B6}" type="presParOf" srcId="{019E626A-FD43-41CA-AA46-57A504D3CBD5}" destId="{2D8E0874-F85F-4141-AA4A-4D0A4CBFDFDD}" srcOrd="7" destOrd="0" presId="urn:microsoft.com/office/officeart/2008/layout/LinedList"/>
    <dgm:cxn modelId="{943A5DDA-F5B4-4CFA-9E32-59ED94045304}" type="presParOf" srcId="{2D8E0874-F85F-4141-AA4A-4D0A4CBFDFDD}" destId="{F1E59D81-9AA5-4D6F-A19D-29A44DDF78A1}" srcOrd="0" destOrd="0" presId="urn:microsoft.com/office/officeart/2008/layout/LinedList"/>
    <dgm:cxn modelId="{DA2C63D5-0A7C-4B09-B214-88AA6F3DCB95}" type="presParOf" srcId="{2D8E0874-F85F-4141-AA4A-4D0A4CBFDFDD}" destId="{A573EC92-E182-4760-B559-29B46622F2DA}" srcOrd="1" destOrd="0" presId="urn:microsoft.com/office/officeart/2008/layout/LinedList"/>
    <dgm:cxn modelId="{A7CA9AC6-6C8E-4D53-97E7-0337362CF97D}" type="presParOf" srcId="{2D8E0874-F85F-4141-AA4A-4D0A4CBFDFDD}" destId="{0A4C6456-ECB6-48A2-A312-D84D38FB634C}" srcOrd="2" destOrd="0" presId="urn:microsoft.com/office/officeart/2008/layout/LinedList"/>
    <dgm:cxn modelId="{F8352CBD-5308-4867-A879-CB61DE4407CB}" type="presParOf" srcId="{019E626A-FD43-41CA-AA46-57A504D3CBD5}" destId="{B6F67315-382F-42F8-B276-DBC720456181}" srcOrd="8" destOrd="0" presId="urn:microsoft.com/office/officeart/2008/layout/LinedList"/>
    <dgm:cxn modelId="{F380B25A-0572-41D0-81CB-9A42A624D097}" type="presParOf" srcId="{019E626A-FD43-41CA-AA46-57A504D3CBD5}" destId="{BF068950-F27D-443C-9258-F8314F0301E8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411ABE-7BB9-4F07-9FDB-F322900822A3}" type="doc">
      <dgm:prSet loTypeId="urn:microsoft.com/office/officeart/2005/8/layout/pyramid4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EA89F00-0669-4610-B912-AAA5BBD38FCC}">
      <dgm:prSet phldrT="[Text]"/>
      <dgm:spPr/>
      <dgm:t>
        <a:bodyPr/>
        <a:lstStyle/>
        <a:p>
          <a:r>
            <a:rPr lang="cs-CZ" dirty="0" smtClean="0"/>
            <a:t>Blízký východ</a:t>
          </a:r>
          <a:endParaRPr lang="cs-CZ" dirty="0"/>
        </a:p>
      </dgm:t>
    </dgm:pt>
    <dgm:pt modelId="{4F800745-FF67-48B5-AE88-F0D0105DA100}" type="parTrans" cxnId="{A2A9A800-807F-40BB-AF98-325976612B80}">
      <dgm:prSet/>
      <dgm:spPr/>
      <dgm:t>
        <a:bodyPr/>
        <a:lstStyle/>
        <a:p>
          <a:endParaRPr lang="cs-CZ"/>
        </a:p>
      </dgm:t>
    </dgm:pt>
    <dgm:pt modelId="{27CA315F-9CDF-422C-AFA5-487D7F85F9CF}" type="sibTrans" cxnId="{A2A9A800-807F-40BB-AF98-325976612B80}">
      <dgm:prSet/>
      <dgm:spPr/>
      <dgm:t>
        <a:bodyPr/>
        <a:lstStyle/>
        <a:p>
          <a:endParaRPr lang="cs-CZ"/>
        </a:p>
      </dgm:t>
    </dgm:pt>
    <dgm:pt modelId="{D8735A50-E950-41AE-85A1-2D80D95F219C}">
      <dgm:prSet phldrT="[Text]"/>
      <dgm:spPr/>
      <dgm:t>
        <a:bodyPr/>
        <a:lstStyle/>
        <a:p>
          <a:r>
            <a:rPr lang="cs-CZ" dirty="0" smtClean="0"/>
            <a:t>Irák</a:t>
          </a:r>
          <a:endParaRPr lang="cs-CZ" dirty="0"/>
        </a:p>
      </dgm:t>
    </dgm:pt>
    <dgm:pt modelId="{AD064807-1E21-47A4-9758-DA5001CA3D00}" type="parTrans" cxnId="{36EFC64F-1612-4410-9502-BC64BB712E78}">
      <dgm:prSet/>
      <dgm:spPr/>
      <dgm:t>
        <a:bodyPr/>
        <a:lstStyle/>
        <a:p>
          <a:endParaRPr lang="cs-CZ"/>
        </a:p>
      </dgm:t>
    </dgm:pt>
    <dgm:pt modelId="{C4FE8347-6EF8-43D1-859A-2A654882DFF7}" type="sibTrans" cxnId="{36EFC64F-1612-4410-9502-BC64BB712E78}">
      <dgm:prSet/>
      <dgm:spPr/>
      <dgm:t>
        <a:bodyPr/>
        <a:lstStyle/>
        <a:p>
          <a:endParaRPr lang="cs-CZ"/>
        </a:p>
      </dgm:t>
    </dgm:pt>
    <dgm:pt modelId="{A5EF0036-B479-4FB8-B64C-4435C1C8EF65}">
      <dgm:prSet phldrT="[Text]"/>
      <dgm:spPr/>
      <dgm:t>
        <a:bodyPr/>
        <a:lstStyle/>
        <a:p>
          <a:r>
            <a:rPr lang="cs-CZ" dirty="0" smtClean="0"/>
            <a:t>Arabský </a:t>
          </a:r>
          <a:r>
            <a:rPr lang="cs-CZ" dirty="0" err="1" smtClean="0"/>
            <a:t>poloostr</a:t>
          </a:r>
          <a:r>
            <a:rPr lang="cs-CZ" dirty="0" smtClean="0"/>
            <a:t>.</a:t>
          </a:r>
          <a:endParaRPr lang="cs-CZ" dirty="0"/>
        </a:p>
      </dgm:t>
    </dgm:pt>
    <dgm:pt modelId="{1B62B910-E222-4E14-8A94-0A1C9160E828}" type="parTrans" cxnId="{2117F179-A78D-4BAB-8FB9-69F6F9F76887}">
      <dgm:prSet/>
      <dgm:spPr/>
      <dgm:t>
        <a:bodyPr/>
        <a:lstStyle/>
        <a:p>
          <a:endParaRPr lang="cs-CZ"/>
        </a:p>
      </dgm:t>
    </dgm:pt>
    <dgm:pt modelId="{1058729C-ACCB-4279-AC22-8D3B3CE5D438}" type="sibTrans" cxnId="{2117F179-A78D-4BAB-8FB9-69F6F9F76887}">
      <dgm:prSet/>
      <dgm:spPr/>
      <dgm:t>
        <a:bodyPr/>
        <a:lstStyle/>
        <a:p>
          <a:endParaRPr lang="cs-CZ"/>
        </a:p>
      </dgm:t>
    </dgm:pt>
    <dgm:pt modelId="{71D5D3F0-622D-4060-B6DA-C8278FE26E62}">
      <dgm:prSet phldrT="[Text]"/>
      <dgm:spPr/>
      <dgm:t>
        <a:bodyPr/>
        <a:lstStyle/>
        <a:p>
          <a:r>
            <a:rPr lang="cs-CZ" dirty="0" smtClean="0"/>
            <a:t>Irán</a:t>
          </a:r>
          <a:endParaRPr lang="cs-CZ" dirty="0"/>
        </a:p>
      </dgm:t>
    </dgm:pt>
    <dgm:pt modelId="{7CC0C664-C437-4360-BD25-E5920362ECD4}" type="parTrans" cxnId="{A09E6D0C-3062-4CC0-9325-D6875E3AF397}">
      <dgm:prSet/>
      <dgm:spPr/>
      <dgm:t>
        <a:bodyPr/>
        <a:lstStyle/>
        <a:p>
          <a:endParaRPr lang="cs-CZ"/>
        </a:p>
      </dgm:t>
    </dgm:pt>
    <dgm:pt modelId="{CADF2D3F-34B2-492C-AC99-20CCBDD0111E}" type="sibTrans" cxnId="{A09E6D0C-3062-4CC0-9325-D6875E3AF397}">
      <dgm:prSet/>
      <dgm:spPr/>
      <dgm:t>
        <a:bodyPr/>
        <a:lstStyle/>
        <a:p>
          <a:endParaRPr lang="cs-CZ"/>
        </a:p>
      </dgm:t>
    </dgm:pt>
    <dgm:pt modelId="{A8814DE6-3BD6-4AEE-B262-5CA29ADA8CDB}" type="pres">
      <dgm:prSet presAssocID="{3F411ABE-7BB9-4F07-9FDB-F322900822A3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57E7010-66E0-4050-A0E0-5DEC5CCAEF46}" type="pres">
      <dgm:prSet presAssocID="{3F411ABE-7BB9-4F07-9FDB-F322900822A3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278A49-0924-4127-B942-9C3F4A5756CC}" type="pres">
      <dgm:prSet presAssocID="{3F411ABE-7BB9-4F07-9FDB-F322900822A3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88156A-AB66-499E-B651-DF681E4E397B}" type="pres">
      <dgm:prSet presAssocID="{3F411ABE-7BB9-4F07-9FDB-F322900822A3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DA46B7-B3D9-42A8-97FA-AC0C2FC601EE}" type="pres">
      <dgm:prSet presAssocID="{3F411ABE-7BB9-4F07-9FDB-F322900822A3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9E6D0C-3062-4CC0-9325-D6875E3AF397}" srcId="{3F411ABE-7BB9-4F07-9FDB-F322900822A3}" destId="{71D5D3F0-622D-4060-B6DA-C8278FE26E62}" srcOrd="3" destOrd="0" parTransId="{7CC0C664-C437-4360-BD25-E5920362ECD4}" sibTransId="{CADF2D3F-34B2-492C-AC99-20CCBDD0111E}"/>
    <dgm:cxn modelId="{2117F179-A78D-4BAB-8FB9-69F6F9F76887}" srcId="{3F411ABE-7BB9-4F07-9FDB-F322900822A3}" destId="{A5EF0036-B479-4FB8-B64C-4435C1C8EF65}" srcOrd="2" destOrd="0" parTransId="{1B62B910-E222-4E14-8A94-0A1C9160E828}" sibTransId="{1058729C-ACCB-4279-AC22-8D3B3CE5D438}"/>
    <dgm:cxn modelId="{A2A9A800-807F-40BB-AF98-325976612B80}" srcId="{3F411ABE-7BB9-4F07-9FDB-F322900822A3}" destId="{BEA89F00-0669-4610-B912-AAA5BBD38FCC}" srcOrd="0" destOrd="0" parTransId="{4F800745-FF67-48B5-AE88-F0D0105DA100}" sibTransId="{27CA315F-9CDF-422C-AFA5-487D7F85F9CF}"/>
    <dgm:cxn modelId="{3C67639B-6EE5-48EC-93D2-9D05EB9A31A2}" type="presOf" srcId="{D8735A50-E950-41AE-85A1-2D80D95F219C}" destId="{D6278A49-0924-4127-B942-9C3F4A5756CC}" srcOrd="0" destOrd="0" presId="urn:microsoft.com/office/officeart/2005/8/layout/pyramid4"/>
    <dgm:cxn modelId="{9A8DB8FC-45D2-4F18-9835-382ED757BE4C}" type="presOf" srcId="{71D5D3F0-622D-4060-B6DA-C8278FE26E62}" destId="{A8DA46B7-B3D9-42A8-97FA-AC0C2FC601EE}" srcOrd="0" destOrd="0" presId="urn:microsoft.com/office/officeart/2005/8/layout/pyramid4"/>
    <dgm:cxn modelId="{194EFD1A-CDA5-466C-A07C-A328761DB253}" type="presOf" srcId="{BEA89F00-0669-4610-B912-AAA5BBD38FCC}" destId="{E57E7010-66E0-4050-A0E0-5DEC5CCAEF46}" srcOrd="0" destOrd="0" presId="urn:microsoft.com/office/officeart/2005/8/layout/pyramid4"/>
    <dgm:cxn modelId="{00AECED3-1E1F-4D30-94D0-3EB15529F9BF}" type="presOf" srcId="{3F411ABE-7BB9-4F07-9FDB-F322900822A3}" destId="{A8814DE6-3BD6-4AEE-B262-5CA29ADA8CDB}" srcOrd="0" destOrd="0" presId="urn:microsoft.com/office/officeart/2005/8/layout/pyramid4"/>
    <dgm:cxn modelId="{89BFC3D3-B81B-4FCD-9A51-4818B440FCC8}" type="presOf" srcId="{A5EF0036-B479-4FB8-B64C-4435C1C8EF65}" destId="{E988156A-AB66-499E-B651-DF681E4E397B}" srcOrd="0" destOrd="0" presId="urn:microsoft.com/office/officeart/2005/8/layout/pyramid4"/>
    <dgm:cxn modelId="{36EFC64F-1612-4410-9502-BC64BB712E78}" srcId="{3F411ABE-7BB9-4F07-9FDB-F322900822A3}" destId="{D8735A50-E950-41AE-85A1-2D80D95F219C}" srcOrd="1" destOrd="0" parTransId="{AD064807-1E21-47A4-9758-DA5001CA3D00}" sibTransId="{C4FE8347-6EF8-43D1-859A-2A654882DFF7}"/>
    <dgm:cxn modelId="{E97DCD26-15A9-4AC9-914A-52DDD01CF0D4}" type="presParOf" srcId="{A8814DE6-3BD6-4AEE-B262-5CA29ADA8CDB}" destId="{E57E7010-66E0-4050-A0E0-5DEC5CCAEF46}" srcOrd="0" destOrd="0" presId="urn:microsoft.com/office/officeart/2005/8/layout/pyramid4"/>
    <dgm:cxn modelId="{076CD824-C6A7-4172-A141-EE6099FE7F25}" type="presParOf" srcId="{A8814DE6-3BD6-4AEE-B262-5CA29ADA8CDB}" destId="{D6278A49-0924-4127-B942-9C3F4A5756CC}" srcOrd="1" destOrd="0" presId="urn:microsoft.com/office/officeart/2005/8/layout/pyramid4"/>
    <dgm:cxn modelId="{B8983740-DC8E-487D-9B73-D9E4EF91A408}" type="presParOf" srcId="{A8814DE6-3BD6-4AEE-B262-5CA29ADA8CDB}" destId="{E988156A-AB66-499E-B651-DF681E4E397B}" srcOrd="2" destOrd="0" presId="urn:microsoft.com/office/officeart/2005/8/layout/pyramid4"/>
    <dgm:cxn modelId="{EE8FC218-F48B-401F-945D-208376BB6EF0}" type="presParOf" srcId="{A8814DE6-3BD6-4AEE-B262-5CA29ADA8CDB}" destId="{A8DA46B7-B3D9-42A8-97FA-AC0C2FC601EE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40E0C62-CD0A-406E-A130-256EF2F8D85C}" type="doc">
      <dgm:prSet loTypeId="urn:microsoft.com/office/officeart/2008/layout/VerticalAccent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2F172CD-1476-4BB3-AE41-374F1D2EC224}">
      <dgm:prSet phldrT="[Text]"/>
      <dgm:spPr/>
      <dgm:t>
        <a:bodyPr/>
        <a:lstStyle/>
        <a:p>
          <a:r>
            <a:rPr lang="cs-CZ" dirty="0" smtClean="0"/>
            <a:t>Turecko</a:t>
          </a:r>
          <a:endParaRPr lang="cs-CZ" dirty="0"/>
        </a:p>
      </dgm:t>
    </dgm:pt>
    <dgm:pt modelId="{AA8B8CC4-5FAD-45CD-B33C-CD516B809DCE}" type="parTrans" cxnId="{C9E76D05-7752-454D-97FE-8A64EBF00349}">
      <dgm:prSet/>
      <dgm:spPr/>
      <dgm:t>
        <a:bodyPr/>
        <a:lstStyle/>
        <a:p>
          <a:endParaRPr lang="cs-CZ"/>
        </a:p>
      </dgm:t>
    </dgm:pt>
    <dgm:pt modelId="{3718E7CD-4E24-4BCC-AEBF-25C28D5B9E93}" type="sibTrans" cxnId="{C9E76D05-7752-454D-97FE-8A64EBF00349}">
      <dgm:prSet/>
      <dgm:spPr/>
      <dgm:t>
        <a:bodyPr/>
        <a:lstStyle/>
        <a:p>
          <a:endParaRPr lang="cs-CZ"/>
        </a:p>
      </dgm:t>
    </dgm:pt>
    <dgm:pt modelId="{DEC2709C-478D-479C-B8BD-249EEF1267B3}">
      <dgm:prSet phldrT="[Text]"/>
      <dgm:spPr/>
      <dgm:t>
        <a:bodyPr/>
        <a:lstStyle/>
        <a:p>
          <a:r>
            <a:rPr lang="cs-CZ" dirty="0" smtClean="0"/>
            <a:t>Izrael</a:t>
          </a:r>
          <a:endParaRPr lang="cs-CZ" dirty="0"/>
        </a:p>
      </dgm:t>
    </dgm:pt>
    <dgm:pt modelId="{2598187C-81ED-4BD0-AE2C-122D074E3C6D}" type="parTrans" cxnId="{4B93F834-06C7-484D-873E-5618409E9488}">
      <dgm:prSet/>
      <dgm:spPr/>
      <dgm:t>
        <a:bodyPr/>
        <a:lstStyle/>
        <a:p>
          <a:endParaRPr lang="cs-CZ"/>
        </a:p>
      </dgm:t>
    </dgm:pt>
    <dgm:pt modelId="{96A28F7C-0CB5-4CBA-A58E-D6557776516A}" type="sibTrans" cxnId="{4B93F834-06C7-484D-873E-5618409E9488}">
      <dgm:prSet/>
      <dgm:spPr/>
      <dgm:t>
        <a:bodyPr/>
        <a:lstStyle/>
        <a:p>
          <a:endParaRPr lang="cs-CZ"/>
        </a:p>
      </dgm:t>
    </dgm:pt>
    <dgm:pt modelId="{80FB964A-6B1B-45E6-8CAF-9312CE2E34D7}">
      <dgm:prSet phldrT="[Text]"/>
      <dgm:spPr/>
      <dgm:t>
        <a:bodyPr/>
        <a:lstStyle/>
        <a:p>
          <a:r>
            <a:rPr lang="cs-CZ" dirty="0" smtClean="0"/>
            <a:t>Libanon</a:t>
          </a:r>
          <a:endParaRPr lang="cs-CZ" dirty="0"/>
        </a:p>
      </dgm:t>
    </dgm:pt>
    <dgm:pt modelId="{18A968CC-7C3C-47CE-8B69-6D77CD893DC6}" type="parTrans" cxnId="{125DFCFB-5A2C-4C44-969C-3B5F098D6617}">
      <dgm:prSet/>
      <dgm:spPr/>
      <dgm:t>
        <a:bodyPr/>
        <a:lstStyle/>
        <a:p>
          <a:endParaRPr lang="cs-CZ"/>
        </a:p>
      </dgm:t>
    </dgm:pt>
    <dgm:pt modelId="{391C1D63-4F89-48D8-A988-683A058DAD1A}" type="sibTrans" cxnId="{125DFCFB-5A2C-4C44-969C-3B5F098D6617}">
      <dgm:prSet/>
      <dgm:spPr/>
      <dgm:t>
        <a:bodyPr/>
        <a:lstStyle/>
        <a:p>
          <a:endParaRPr lang="cs-CZ"/>
        </a:p>
      </dgm:t>
    </dgm:pt>
    <dgm:pt modelId="{C59B12EF-A3BA-4770-8796-03489E7360D8}">
      <dgm:prSet phldrT="[Text]"/>
      <dgm:spPr/>
      <dgm:t>
        <a:bodyPr/>
        <a:lstStyle/>
        <a:p>
          <a:r>
            <a:rPr lang="cs-CZ" dirty="0" smtClean="0"/>
            <a:t>Sýrie</a:t>
          </a:r>
          <a:endParaRPr lang="cs-CZ" dirty="0"/>
        </a:p>
      </dgm:t>
    </dgm:pt>
    <dgm:pt modelId="{E9182D83-6FB2-4D4A-A0AF-F825CC1B9EE8}" type="parTrans" cxnId="{47EE5CEB-5848-4BBF-8DFD-F535C8B75453}">
      <dgm:prSet/>
      <dgm:spPr/>
      <dgm:t>
        <a:bodyPr/>
        <a:lstStyle/>
        <a:p>
          <a:endParaRPr lang="cs-CZ"/>
        </a:p>
      </dgm:t>
    </dgm:pt>
    <dgm:pt modelId="{1B7CE27C-2912-4A9C-B19B-EF199FC2AB91}" type="sibTrans" cxnId="{47EE5CEB-5848-4BBF-8DFD-F535C8B75453}">
      <dgm:prSet/>
      <dgm:spPr/>
      <dgm:t>
        <a:bodyPr/>
        <a:lstStyle/>
        <a:p>
          <a:endParaRPr lang="cs-CZ"/>
        </a:p>
      </dgm:t>
    </dgm:pt>
    <dgm:pt modelId="{5C57EB2F-31A1-4EE1-8D29-6C57C543A211}">
      <dgm:prSet phldrT="[Text]"/>
      <dgm:spPr/>
      <dgm:t>
        <a:bodyPr/>
        <a:lstStyle/>
        <a:p>
          <a:r>
            <a:rPr lang="cs-CZ" dirty="0" smtClean="0"/>
            <a:t>Jordánsko</a:t>
          </a:r>
          <a:endParaRPr lang="cs-CZ" dirty="0"/>
        </a:p>
      </dgm:t>
    </dgm:pt>
    <dgm:pt modelId="{FC9AE203-47D2-4E83-8580-8F4850E9F230}" type="parTrans" cxnId="{130DE7C9-CA92-4BC8-ABE8-673268D54320}">
      <dgm:prSet/>
      <dgm:spPr/>
      <dgm:t>
        <a:bodyPr/>
        <a:lstStyle/>
        <a:p>
          <a:endParaRPr lang="cs-CZ"/>
        </a:p>
      </dgm:t>
    </dgm:pt>
    <dgm:pt modelId="{AE8C1E03-3EA4-400C-92F7-21F9F2B3C0DB}" type="sibTrans" cxnId="{130DE7C9-CA92-4BC8-ABE8-673268D54320}">
      <dgm:prSet/>
      <dgm:spPr/>
      <dgm:t>
        <a:bodyPr/>
        <a:lstStyle/>
        <a:p>
          <a:endParaRPr lang="cs-CZ"/>
        </a:p>
      </dgm:t>
    </dgm:pt>
    <dgm:pt modelId="{099DA85E-AD46-413A-B39B-21C6456A6A00}">
      <dgm:prSet phldrT="[Text]"/>
      <dgm:spPr/>
      <dgm:t>
        <a:bodyPr/>
        <a:lstStyle/>
        <a:p>
          <a:r>
            <a:rPr lang="cs-CZ" dirty="0" smtClean="0"/>
            <a:t>Egypt – leží převážně v Africe</a:t>
          </a:r>
          <a:endParaRPr lang="cs-CZ" dirty="0"/>
        </a:p>
      </dgm:t>
    </dgm:pt>
    <dgm:pt modelId="{F908E25C-069C-4AF0-9AF5-8F4B939C86E4}" type="parTrans" cxnId="{18645997-C432-4910-BA9E-EB6D22A10EAB}">
      <dgm:prSet/>
      <dgm:spPr/>
      <dgm:t>
        <a:bodyPr/>
        <a:lstStyle/>
        <a:p>
          <a:endParaRPr lang="cs-CZ"/>
        </a:p>
      </dgm:t>
    </dgm:pt>
    <dgm:pt modelId="{6FF44D17-7F87-420E-AE20-B4E77EA4F22C}" type="sibTrans" cxnId="{18645997-C432-4910-BA9E-EB6D22A10EAB}">
      <dgm:prSet/>
      <dgm:spPr/>
      <dgm:t>
        <a:bodyPr/>
        <a:lstStyle/>
        <a:p>
          <a:endParaRPr lang="cs-CZ"/>
        </a:p>
      </dgm:t>
    </dgm:pt>
    <dgm:pt modelId="{F4ECDB4F-1BDB-44E1-9E02-8C4139F7E049}" type="pres">
      <dgm:prSet presAssocID="{040E0C62-CD0A-406E-A130-256EF2F8D85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AAD4ECE5-1860-4A76-A170-9EC61A5EE915}" type="pres">
      <dgm:prSet presAssocID="{F2F172CD-1476-4BB3-AE41-374F1D2EC224}" presName="parenttextcomposite" presStyleCnt="0"/>
      <dgm:spPr/>
    </dgm:pt>
    <dgm:pt modelId="{D01C1D87-1563-479A-9572-B71533E819B1}" type="pres">
      <dgm:prSet presAssocID="{F2F172CD-1476-4BB3-AE41-374F1D2EC224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68C904-D6BA-487B-905E-474BB9CB0D09}" type="pres">
      <dgm:prSet presAssocID="{F2F172CD-1476-4BB3-AE41-374F1D2EC224}" presName="composite" presStyleCnt="0"/>
      <dgm:spPr/>
    </dgm:pt>
    <dgm:pt modelId="{449E125E-8097-48E1-8B8B-207193DE33BF}" type="pres">
      <dgm:prSet presAssocID="{F2F172CD-1476-4BB3-AE41-374F1D2EC224}" presName="chevron1" presStyleLbl="alignNode1" presStyleIdx="0" presStyleCnt="21"/>
      <dgm:spPr/>
    </dgm:pt>
    <dgm:pt modelId="{6F73BE0D-D46F-4A23-84DF-9231B3803424}" type="pres">
      <dgm:prSet presAssocID="{F2F172CD-1476-4BB3-AE41-374F1D2EC224}" presName="chevron2" presStyleLbl="alignNode1" presStyleIdx="1" presStyleCnt="21"/>
      <dgm:spPr/>
    </dgm:pt>
    <dgm:pt modelId="{60C704E2-B678-40AF-AF59-41D2926558B4}" type="pres">
      <dgm:prSet presAssocID="{F2F172CD-1476-4BB3-AE41-374F1D2EC224}" presName="chevron3" presStyleLbl="alignNode1" presStyleIdx="2" presStyleCnt="21"/>
      <dgm:spPr/>
    </dgm:pt>
    <dgm:pt modelId="{1DAFFBBB-EA21-49A6-89A0-91060C743EF5}" type="pres">
      <dgm:prSet presAssocID="{F2F172CD-1476-4BB3-AE41-374F1D2EC224}" presName="chevron4" presStyleLbl="alignNode1" presStyleIdx="3" presStyleCnt="21"/>
      <dgm:spPr/>
    </dgm:pt>
    <dgm:pt modelId="{8B62D753-51D7-4B5E-8A85-45277D2BE0D9}" type="pres">
      <dgm:prSet presAssocID="{F2F172CD-1476-4BB3-AE41-374F1D2EC224}" presName="chevron5" presStyleLbl="alignNode1" presStyleIdx="4" presStyleCnt="21"/>
      <dgm:spPr/>
    </dgm:pt>
    <dgm:pt modelId="{BBB68E76-9271-4A3A-A75C-0F863037ECDF}" type="pres">
      <dgm:prSet presAssocID="{F2F172CD-1476-4BB3-AE41-374F1D2EC224}" presName="chevron6" presStyleLbl="alignNode1" presStyleIdx="5" presStyleCnt="21"/>
      <dgm:spPr/>
    </dgm:pt>
    <dgm:pt modelId="{7927AC4B-0537-41D2-A568-47C9FE279C2F}" type="pres">
      <dgm:prSet presAssocID="{F2F172CD-1476-4BB3-AE41-374F1D2EC224}" presName="chevron7" presStyleLbl="alignNode1" presStyleIdx="6" presStyleCnt="21"/>
      <dgm:spPr/>
    </dgm:pt>
    <dgm:pt modelId="{CD0418FB-089A-43B5-90E8-D543D9B0ED9A}" type="pres">
      <dgm:prSet presAssocID="{F2F172CD-1476-4BB3-AE41-374F1D2EC224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6871E6-4C06-4834-9CF1-A1AEFBB6ED29}" type="pres">
      <dgm:prSet presAssocID="{3718E7CD-4E24-4BCC-AEBF-25C28D5B9E93}" presName="sibTrans" presStyleCnt="0"/>
      <dgm:spPr/>
    </dgm:pt>
    <dgm:pt modelId="{0A262F18-0BF1-45D0-90C0-C8F4157A580D}" type="pres">
      <dgm:prSet presAssocID="{80FB964A-6B1B-45E6-8CAF-9312CE2E34D7}" presName="parenttextcomposite" presStyleCnt="0"/>
      <dgm:spPr/>
    </dgm:pt>
    <dgm:pt modelId="{6CB7A6EB-5351-47CC-BEA6-55FAE143A4AB}" type="pres">
      <dgm:prSet presAssocID="{80FB964A-6B1B-45E6-8CAF-9312CE2E34D7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5C9791-8897-4785-B54C-0079A8948239}" type="pres">
      <dgm:prSet presAssocID="{80FB964A-6B1B-45E6-8CAF-9312CE2E34D7}" presName="composite" presStyleCnt="0"/>
      <dgm:spPr/>
    </dgm:pt>
    <dgm:pt modelId="{95C9E1E7-89F9-4E5A-AE71-A63115CBC6CE}" type="pres">
      <dgm:prSet presAssocID="{80FB964A-6B1B-45E6-8CAF-9312CE2E34D7}" presName="chevron1" presStyleLbl="alignNode1" presStyleIdx="7" presStyleCnt="21"/>
      <dgm:spPr/>
    </dgm:pt>
    <dgm:pt modelId="{7679B3E8-E2DC-4700-BF15-631F91462373}" type="pres">
      <dgm:prSet presAssocID="{80FB964A-6B1B-45E6-8CAF-9312CE2E34D7}" presName="chevron2" presStyleLbl="alignNode1" presStyleIdx="8" presStyleCnt="21"/>
      <dgm:spPr/>
    </dgm:pt>
    <dgm:pt modelId="{E01CB616-F5CE-4739-9184-49C0FA20CA86}" type="pres">
      <dgm:prSet presAssocID="{80FB964A-6B1B-45E6-8CAF-9312CE2E34D7}" presName="chevron3" presStyleLbl="alignNode1" presStyleIdx="9" presStyleCnt="21"/>
      <dgm:spPr/>
    </dgm:pt>
    <dgm:pt modelId="{2B781297-F8BF-4299-84EA-3544222FA974}" type="pres">
      <dgm:prSet presAssocID="{80FB964A-6B1B-45E6-8CAF-9312CE2E34D7}" presName="chevron4" presStyleLbl="alignNode1" presStyleIdx="10" presStyleCnt="21"/>
      <dgm:spPr/>
    </dgm:pt>
    <dgm:pt modelId="{A7727536-0130-4B41-BA55-AEE40E1565A0}" type="pres">
      <dgm:prSet presAssocID="{80FB964A-6B1B-45E6-8CAF-9312CE2E34D7}" presName="chevron5" presStyleLbl="alignNode1" presStyleIdx="11" presStyleCnt="21"/>
      <dgm:spPr/>
    </dgm:pt>
    <dgm:pt modelId="{2934F0C6-0645-4C68-998B-726D53757F10}" type="pres">
      <dgm:prSet presAssocID="{80FB964A-6B1B-45E6-8CAF-9312CE2E34D7}" presName="chevron6" presStyleLbl="alignNode1" presStyleIdx="12" presStyleCnt="21"/>
      <dgm:spPr/>
    </dgm:pt>
    <dgm:pt modelId="{F0E18AA1-F6E5-4027-9C8B-AF0935F13D89}" type="pres">
      <dgm:prSet presAssocID="{80FB964A-6B1B-45E6-8CAF-9312CE2E34D7}" presName="chevron7" presStyleLbl="alignNode1" presStyleIdx="13" presStyleCnt="21"/>
      <dgm:spPr/>
    </dgm:pt>
    <dgm:pt modelId="{820B7403-7024-4B6A-99C2-F18B62138B7D}" type="pres">
      <dgm:prSet presAssocID="{80FB964A-6B1B-45E6-8CAF-9312CE2E34D7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BC23C-F845-41C5-8A3E-D18D049580A6}" type="pres">
      <dgm:prSet presAssocID="{391C1D63-4F89-48D8-A988-683A058DAD1A}" presName="sibTrans" presStyleCnt="0"/>
      <dgm:spPr/>
    </dgm:pt>
    <dgm:pt modelId="{3CCAB5BD-32E8-4B96-9EAE-2427FC6E0931}" type="pres">
      <dgm:prSet presAssocID="{5C57EB2F-31A1-4EE1-8D29-6C57C543A211}" presName="parenttextcomposite" presStyleCnt="0"/>
      <dgm:spPr/>
    </dgm:pt>
    <dgm:pt modelId="{49A98E3E-5AE0-42F0-80EE-4CD5D867C2FD}" type="pres">
      <dgm:prSet presAssocID="{5C57EB2F-31A1-4EE1-8D29-6C57C543A211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8C9C3F-2D18-4839-8EA3-8652BF3703E1}" type="pres">
      <dgm:prSet presAssocID="{5C57EB2F-31A1-4EE1-8D29-6C57C543A211}" presName="composite" presStyleCnt="0"/>
      <dgm:spPr/>
    </dgm:pt>
    <dgm:pt modelId="{56BA9C18-AB40-4BAF-B809-A4EB653D09EE}" type="pres">
      <dgm:prSet presAssocID="{5C57EB2F-31A1-4EE1-8D29-6C57C543A211}" presName="chevron1" presStyleLbl="alignNode1" presStyleIdx="14" presStyleCnt="21"/>
      <dgm:spPr/>
    </dgm:pt>
    <dgm:pt modelId="{385C442E-CC85-423E-96BC-B301DE43A4FB}" type="pres">
      <dgm:prSet presAssocID="{5C57EB2F-31A1-4EE1-8D29-6C57C543A211}" presName="chevron2" presStyleLbl="alignNode1" presStyleIdx="15" presStyleCnt="21"/>
      <dgm:spPr/>
    </dgm:pt>
    <dgm:pt modelId="{AF26282A-8A0D-4A89-84FE-87EFB705505C}" type="pres">
      <dgm:prSet presAssocID="{5C57EB2F-31A1-4EE1-8D29-6C57C543A211}" presName="chevron3" presStyleLbl="alignNode1" presStyleIdx="16" presStyleCnt="21"/>
      <dgm:spPr/>
    </dgm:pt>
    <dgm:pt modelId="{F4269AED-04ED-40EE-A2A6-F97F506721A8}" type="pres">
      <dgm:prSet presAssocID="{5C57EB2F-31A1-4EE1-8D29-6C57C543A211}" presName="chevron4" presStyleLbl="alignNode1" presStyleIdx="17" presStyleCnt="21"/>
      <dgm:spPr/>
    </dgm:pt>
    <dgm:pt modelId="{E1D5D7F4-0541-4526-9AA7-1C24B7B4863A}" type="pres">
      <dgm:prSet presAssocID="{5C57EB2F-31A1-4EE1-8D29-6C57C543A211}" presName="chevron5" presStyleLbl="alignNode1" presStyleIdx="18" presStyleCnt="21"/>
      <dgm:spPr/>
    </dgm:pt>
    <dgm:pt modelId="{CB8DAB6B-2D21-414F-A5FA-8FCE1CA1DAC7}" type="pres">
      <dgm:prSet presAssocID="{5C57EB2F-31A1-4EE1-8D29-6C57C543A211}" presName="chevron6" presStyleLbl="alignNode1" presStyleIdx="19" presStyleCnt="21"/>
      <dgm:spPr/>
    </dgm:pt>
    <dgm:pt modelId="{117CBAD5-8F60-428C-8696-0F424B8C781F}" type="pres">
      <dgm:prSet presAssocID="{5C57EB2F-31A1-4EE1-8D29-6C57C543A211}" presName="chevron7" presStyleLbl="alignNode1" presStyleIdx="20" presStyleCnt="21"/>
      <dgm:spPr/>
    </dgm:pt>
    <dgm:pt modelId="{B529BF1C-64E0-4C76-9B97-39A0C0FAA5E1}" type="pres">
      <dgm:prSet presAssocID="{5C57EB2F-31A1-4EE1-8D29-6C57C543A211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E76D05-7752-454D-97FE-8A64EBF00349}" srcId="{040E0C62-CD0A-406E-A130-256EF2F8D85C}" destId="{F2F172CD-1476-4BB3-AE41-374F1D2EC224}" srcOrd="0" destOrd="0" parTransId="{AA8B8CC4-5FAD-45CD-B33C-CD516B809DCE}" sibTransId="{3718E7CD-4E24-4BCC-AEBF-25C28D5B9E93}"/>
    <dgm:cxn modelId="{47EE5CEB-5848-4BBF-8DFD-F535C8B75453}" srcId="{80FB964A-6B1B-45E6-8CAF-9312CE2E34D7}" destId="{C59B12EF-A3BA-4770-8796-03489E7360D8}" srcOrd="0" destOrd="0" parTransId="{E9182D83-6FB2-4D4A-A0AF-F825CC1B9EE8}" sibTransId="{1B7CE27C-2912-4A9C-B19B-EF199FC2AB91}"/>
    <dgm:cxn modelId="{4BE6C301-9779-4F7E-8D56-7445DD055C34}" type="presOf" srcId="{80FB964A-6B1B-45E6-8CAF-9312CE2E34D7}" destId="{6CB7A6EB-5351-47CC-BEA6-55FAE143A4AB}" srcOrd="0" destOrd="0" presId="urn:microsoft.com/office/officeart/2008/layout/VerticalAccentList"/>
    <dgm:cxn modelId="{25B6C31A-A88A-4B58-94DB-1BD34E0D7682}" type="presOf" srcId="{C59B12EF-A3BA-4770-8796-03489E7360D8}" destId="{820B7403-7024-4B6A-99C2-F18B62138B7D}" srcOrd="0" destOrd="0" presId="urn:microsoft.com/office/officeart/2008/layout/VerticalAccentList"/>
    <dgm:cxn modelId="{4B93F834-06C7-484D-873E-5618409E9488}" srcId="{F2F172CD-1476-4BB3-AE41-374F1D2EC224}" destId="{DEC2709C-478D-479C-B8BD-249EEF1267B3}" srcOrd="0" destOrd="0" parTransId="{2598187C-81ED-4BD0-AE2C-122D074E3C6D}" sibTransId="{96A28F7C-0CB5-4CBA-A58E-D6557776516A}"/>
    <dgm:cxn modelId="{DC252B97-D3B1-4C1D-B8DF-02F5D36CF019}" type="presOf" srcId="{040E0C62-CD0A-406E-A130-256EF2F8D85C}" destId="{F4ECDB4F-1BDB-44E1-9E02-8C4139F7E049}" srcOrd="0" destOrd="0" presId="urn:microsoft.com/office/officeart/2008/layout/VerticalAccentList"/>
    <dgm:cxn modelId="{B45168A6-D51B-432B-B99B-759725B779C4}" type="presOf" srcId="{F2F172CD-1476-4BB3-AE41-374F1D2EC224}" destId="{D01C1D87-1563-479A-9572-B71533E819B1}" srcOrd="0" destOrd="0" presId="urn:microsoft.com/office/officeart/2008/layout/VerticalAccentList"/>
    <dgm:cxn modelId="{125DFCFB-5A2C-4C44-969C-3B5F098D6617}" srcId="{040E0C62-CD0A-406E-A130-256EF2F8D85C}" destId="{80FB964A-6B1B-45E6-8CAF-9312CE2E34D7}" srcOrd="1" destOrd="0" parTransId="{18A968CC-7C3C-47CE-8B69-6D77CD893DC6}" sibTransId="{391C1D63-4F89-48D8-A988-683A058DAD1A}"/>
    <dgm:cxn modelId="{80971625-D49D-481A-8911-D6408CF5D36F}" type="presOf" srcId="{DEC2709C-478D-479C-B8BD-249EEF1267B3}" destId="{CD0418FB-089A-43B5-90E8-D543D9B0ED9A}" srcOrd="0" destOrd="0" presId="urn:microsoft.com/office/officeart/2008/layout/VerticalAccentList"/>
    <dgm:cxn modelId="{130DE7C9-CA92-4BC8-ABE8-673268D54320}" srcId="{040E0C62-CD0A-406E-A130-256EF2F8D85C}" destId="{5C57EB2F-31A1-4EE1-8D29-6C57C543A211}" srcOrd="2" destOrd="0" parTransId="{FC9AE203-47D2-4E83-8580-8F4850E9F230}" sibTransId="{AE8C1E03-3EA4-400C-92F7-21F9F2B3C0DB}"/>
    <dgm:cxn modelId="{A8E563D1-A54E-4626-8D73-59DF3A12924F}" type="presOf" srcId="{099DA85E-AD46-413A-B39B-21C6456A6A00}" destId="{B529BF1C-64E0-4C76-9B97-39A0C0FAA5E1}" srcOrd="0" destOrd="0" presId="urn:microsoft.com/office/officeart/2008/layout/VerticalAccentList"/>
    <dgm:cxn modelId="{18645997-C432-4910-BA9E-EB6D22A10EAB}" srcId="{5C57EB2F-31A1-4EE1-8D29-6C57C543A211}" destId="{099DA85E-AD46-413A-B39B-21C6456A6A00}" srcOrd="0" destOrd="0" parTransId="{F908E25C-069C-4AF0-9AF5-8F4B939C86E4}" sibTransId="{6FF44D17-7F87-420E-AE20-B4E77EA4F22C}"/>
    <dgm:cxn modelId="{B14C81D2-5919-4B0A-B4BD-8865B7F5B331}" type="presOf" srcId="{5C57EB2F-31A1-4EE1-8D29-6C57C543A211}" destId="{49A98E3E-5AE0-42F0-80EE-4CD5D867C2FD}" srcOrd="0" destOrd="0" presId="urn:microsoft.com/office/officeart/2008/layout/VerticalAccentList"/>
    <dgm:cxn modelId="{B0E464E5-46B2-4C94-8E4B-D11FFD2F9436}" type="presParOf" srcId="{F4ECDB4F-1BDB-44E1-9E02-8C4139F7E049}" destId="{AAD4ECE5-1860-4A76-A170-9EC61A5EE915}" srcOrd="0" destOrd="0" presId="urn:microsoft.com/office/officeart/2008/layout/VerticalAccentList"/>
    <dgm:cxn modelId="{F091D655-A3ED-4A69-9135-C93F17334DD7}" type="presParOf" srcId="{AAD4ECE5-1860-4A76-A170-9EC61A5EE915}" destId="{D01C1D87-1563-479A-9572-B71533E819B1}" srcOrd="0" destOrd="0" presId="urn:microsoft.com/office/officeart/2008/layout/VerticalAccentList"/>
    <dgm:cxn modelId="{E0A0C6A1-6762-4346-A4EA-D4BBCD10E593}" type="presParOf" srcId="{F4ECDB4F-1BDB-44E1-9E02-8C4139F7E049}" destId="{CF68C904-D6BA-487B-905E-474BB9CB0D09}" srcOrd="1" destOrd="0" presId="urn:microsoft.com/office/officeart/2008/layout/VerticalAccentList"/>
    <dgm:cxn modelId="{938C7E09-917A-4728-98DC-6DBB1D946487}" type="presParOf" srcId="{CF68C904-D6BA-487B-905E-474BB9CB0D09}" destId="{449E125E-8097-48E1-8B8B-207193DE33BF}" srcOrd="0" destOrd="0" presId="urn:microsoft.com/office/officeart/2008/layout/VerticalAccentList"/>
    <dgm:cxn modelId="{1F7AEA9F-7768-4571-9F8A-89755C50BE4E}" type="presParOf" srcId="{CF68C904-D6BA-487B-905E-474BB9CB0D09}" destId="{6F73BE0D-D46F-4A23-84DF-9231B3803424}" srcOrd="1" destOrd="0" presId="urn:microsoft.com/office/officeart/2008/layout/VerticalAccentList"/>
    <dgm:cxn modelId="{CAEE1BBD-BF49-48E7-A822-05279D63BF92}" type="presParOf" srcId="{CF68C904-D6BA-487B-905E-474BB9CB0D09}" destId="{60C704E2-B678-40AF-AF59-41D2926558B4}" srcOrd="2" destOrd="0" presId="urn:microsoft.com/office/officeart/2008/layout/VerticalAccentList"/>
    <dgm:cxn modelId="{E460599E-2D36-4A5C-BA96-77F73FD76FBC}" type="presParOf" srcId="{CF68C904-D6BA-487B-905E-474BB9CB0D09}" destId="{1DAFFBBB-EA21-49A6-89A0-91060C743EF5}" srcOrd="3" destOrd="0" presId="urn:microsoft.com/office/officeart/2008/layout/VerticalAccentList"/>
    <dgm:cxn modelId="{F567A052-7886-43AB-B8C4-B0616BFC4324}" type="presParOf" srcId="{CF68C904-D6BA-487B-905E-474BB9CB0D09}" destId="{8B62D753-51D7-4B5E-8A85-45277D2BE0D9}" srcOrd="4" destOrd="0" presId="urn:microsoft.com/office/officeart/2008/layout/VerticalAccentList"/>
    <dgm:cxn modelId="{49B29A7F-3996-441D-BD4B-10BEE2FFC228}" type="presParOf" srcId="{CF68C904-D6BA-487B-905E-474BB9CB0D09}" destId="{BBB68E76-9271-4A3A-A75C-0F863037ECDF}" srcOrd="5" destOrd="0" presId="urn:microsoft.com/office/officeart/2008/layout/VerticalAccentList"/>
    <dgm:cxn modelId="{441570C0-B7CD-4407-9683-993B35F3309B}" type="presParOf" srcId="{CF68C904-D6BA-487B-905E-474BB9CB0D09}" destId="{7927AC4B-0537-41D2-A568-47C9FE279C2F}" srcOrd="6" destOrd="0" presId="urn:microsoft.com/office/officeart/2008/layout/VerticalAccentList"/>
    <dgm:cxn modelId="{3D932B19-E61F-4CFB-8BD0-C917C0C910AF}" type="presParOf" srcId="{CF68C904-D6BA-487B-905E-474BB9CB0D09}" destId="{CD0418FB-089A-43B5-90E8-D543D9B0ED9A}" srcOrd="7" destOrd="0" presId="urn:microsoft.com/office/officeart/2008/layout/VerticalAccentList"/>
    <dgm:cxn modelId="{832A90D2-1E4D-475B-91B7-42478895C364}" type="presParOf" srcId="{F4ECDB4F-1BDB-44E1-9E02-8C4139F7E049}" destId="{856871E6-4C06-4834-9CF1-A1AEFBB6ED29}" srcOrd="2" destOrd="0" presId="urn:microsoft.com/office/officeart/2008/layout/VerticalAccentList"/>
    <dgm:cxn modelId="{22FABFB9-6DE7-4742-B6E6-44E879D0E44C}" type="presParOf" srcId="{F4ECDB4F-1BDB-44E1-9E02-8C4139F7E049}" destId="{0A262F18-0BF1-45D0-90C0-C8F4157A580D}" srcOrd="3" destOrd="0" presId="urn:microsoft.com/office/officeart/2008/layout/VerticalAccentList"/>
    <dgm:cxn modelId="{DCFADAA8-84DB-4FC1-B35C-5F75533DB535}" type="presParOf" srcId="{0A262F18-0BF1-45D0-90C0-C8F4157A580D}" destId="{6CB7A6EB-5351-47CC-BEA6-55FAE143A4AB}" srcOrd="0" destOrd="0" presId="urn:microsoft.com/office/officeart/2008/layout/VerticalAccentList"/>
    <dgm:cxn modelId="{D422DD98-839C-4BFE-95F7-2EDE28123B79}" type="presParOf" srcId="{F4ECDB4F-1BDB-44E1-9E02-8C4139F7E049}" destId="{FC5C9791-8897-4785-B54C-0079A8948239}" srcOrd="4" destOrd="0" presId="urn:microsoft.com/office/officeart/2008/layout/VerticalAccentList"/>
    <dgm:cxn modelId="{AEED24E1-980F-4044-B450-E99B1C778F61}" type="presParOf" srcId="{FC5C9791-8897-4785-B54C-0079A8948239}" destId="{95C9E1E7-89F9-4E5A-AE71-A63115CBC6CE}" srcOrd="0" destOrd="0" presId="urn:microsoft.com/office/officeart/2008/layout/VerticalAccentList"/>
    <dgm:cxn modelId="{88C82FE6-4808-44C8-927E-092590C591A2}" type="presParOf" srcId="{FC5C9791-8897-4785-B54C-0079A8948239}" destId="{7679B3E8-E2DC-4700-BF15-631F91462373}" srcOrd="1" destOrd="0" presId="urn:microsoft.com/office/officeart/2008/layout/VerticalAccentList"/>
    <dgm:cxn modelId="{8DC85448-D4C2-4B85-9C4C-ED5EE667D39F}" type="presParOf" srcId="{FC5C9791-8897-4785-B54C-0079A8948239}" destId="{E01CB616-F5CE-4739-9184-49C0FA20CA86}" srcOrd="2" destOrd="0" presId="urn:microsoft.com/office/officeart/2008/layout/VerticalAccentList"/>
    <dgm:cxn modelId="{AD4CDD67-B325-4FC9-9FE8-ED2CC70A2E45}" type="presParOf" srcId="{FC5C9791-8897-4785-B54C-0079A8948239}" destId="{2B781297-F8BF-4299-84EA-3544222FA974}" srcOrd="3" destOrd="0" presId="urn:microsoft.com/office/officeart/2008/layout/VerticalAccentList"/>
    <dgm:cxn modelId="{B1197CE1-93E1-4CB3-A71A-3A4D3C94E08A}" type="presParOf" srcId="{FC5C9791-8897-4785-B54C-0079A8948239}" destId="{A7727536-0130-4B41-BA55-AEE40E1565A0}" srcOrd="4" destOrd="0" presId="urn:microsoft.com/office/officeart/2008/layout/VerticalAccentList"/>
    <dgm:cxn modelId="{9C6C17B2-FE5E-4509-9758-E23911D33A12}" type="presParOf" srcId="{FC5C9791-8897-4785-B54C-0079A8948239}" destId="{2934F0C6-0645-4C68-998B-726D53757F10}" srcOrd="5" destOrd="0" presId="urn:microsoft.com/office/officeart/2008/layout/VerticalAccentList"/>
    <dgm:cxn modelId="{117A9415-AED2-4CA2-A0E9-A9F9DED80AA2}" type="presParOf" srcId="{FC5C9791-8897-4785-B54C-0079A8948239}" destId="{F0E18AA1-F6E5-4027-9C8B-AF0935F13D89}" srcOrd="6" destOrd="0" presId="urn:microsoft.com/office/officeart/2008/layout/VerticalAccentList"/>
    <dgm:cxn modelId="{9AF5B11A-A287-401E-B56B-5FE712F202F6}" type="presParOf" srcId="{FC5C9791-8897-4785-B54C-0079A8948239}" destId="{820B7403-7024-4B6A-99C2-F18B62138B7D}" srcOrd="7" destOrd="0" presId="urn:microsoft.com/office/officeart/2008/layout/VerticalAccentList"/>
    <dgm:cxn modelId="{6BC0E8C1-FB36-4A10-8348-5038F79A78CC}" type="presParOf" srcId="{F4ECDB4F-1BDB-44E1-9E02-8C4139F7E049}" destId="{C23BC23C-F845-41C5-8A3E-D18D049580A6}" srcOrd="5" destOrd="0" presId="urn:microsoft.com/office/officeart/2008/layout/VerticalAccentList"/>
    <dgm:cxn modelId="{760E9DBD-62F0-413E-8511-81DFE67F9C53}" type="presParOf" srcId="{F4ECDB4F-1BDB-44E1-9E02-8C4139F7E049}" destId="{3CCAB5BD-32E8-4B96-9EAE-2427FC6E0931}" srcOrd="6" destOrd="0" presId="urn:microsoft.com/office/officeart/2008/layout/VerticalAccentList"/>
    <dgm:cxn modelId="{14017F32-AF90-41A7-9689-E7B39E108160}" type="presParOf" srcId="{3CCAB5BD-32E8-4B96-9EAE-2427FC6E0931}" destId="{49A98E3E-5AE0-42F0-80EE-4CD5D867C2FD}" srcOrd="0" destOrd="0" presId="urn:microsoft.com/office/officeart/2008/layout/VerticalAccentList"/>
    <dgm:cxn modelId="{C05F53A3-F8D0-4BCB-AF87-75A4E27656A4}" type="presParOf" srcId="{F4ECDB4F-1BDB-44E1-9E02-8C4139F7E049}" destId="{918C9C3F-2D18-4839-8EA3-8652BF3703E1}" srcOrd="7" destOrd="0" presId="urn:microsoft.com/office/officeart/2008/layout/VerticalAccentList"/>
    <dgm:cxn modelId="{760F73E6-1F3E-4200-88B9-A28DC3CBD6A4}" type="presParOf" srcId="{918C9C3F-2D18-4839-8EA3-8652BF3703E1}" destId="{56BA9C18-AB40-4BAF-B809-A4EB653D09EE}" srcOrd="0" destOrd="0" presId="urn:microsoft.com/office/officeart/2008/layout/VerticalAccentList"/>
    <dgm:cxn modelId="{4769B5AC-2370-429A-8453-1439F5E74402}" type="presParOf" srcId="{918C9C3F-2D18-4839-8EA3-8652BF3703E1}" destId="{385C442E-CC85-423E-96BC-B301DE43A4FB}" srcOrd="1" destOrd="0" presId="urn:microsoft.com/office/officeart/2008/layout/VerticalAccentList"/>
    <dgm:cxn modelId="{6E708F94-ECE7-4420-A4AB-B7A0454693A7}" type="presParOf" srcId="{918C9C3F-2D18-4839-8EA3-8652BF3703E1}" destId="{AF26282A-8A0D-4A89-84FE-87EFB705505C}" srcOrd="2" destOrd="0" presId="urn:microsoft.com/office/officeart/2008/layout/VerticalAccentList"/>
    <dgm:cxn modelId="{BEF9788F-8759-468B-82A0-3B97BE07183A}" type="presParOf" srcId="{918C9C3F-2D18-4839-8EA3-8652BF3703E1}" destId="{F4269AED-04ED-40EE-A2A6-F97F506721A8}" srcOrd="3" destOrd="0" presId="urn:microsoft.com/office/officeart/2008/layout/VerticalAccentList"/>
    <dgm:cxn modelId="{0A02A350-8EEA-49AE-B26A-C3731DA46D28}" type="presParOf" srcId="{918C9C3F-2D18-4839-8EA3-8652BF3703E1}" destId="{E1D5D7F4-0541-4526-9AA7-1C24B7B4863A}" srcOrd="4" destOrd="0" presId="urn:microsoft.com/office/officeart/2008/layout/VerticalAccentList"/>
    <dgm:cxn modelId="{A8E7861C-3388-42C6-A6B5-6B96D03C9ABA}" type="presParOf" srcId="{918C9C3F-2D18-4839-8EA3-8652BF3703E1}" destId="{CB8DAB6B-2D21-414F-A5FA-8FCE1CA1DAC7}" srcOrd="5" destOrd="0" presId="urn:microsoft.com/office/officeart/2008/layout/VerticalAccentList"/>
    <dgm:cxn modelId="{0FF82A5B-5326-43E3-99AC-66D6B9616309}" type="presParOf" srcId="{918C9C3F-2D18-4839-8EA3-8652BF3703E1}" destId="{117CBAD5-8F60-428C-8696-0F424B8C781F}" srcOrd="6" destOrd="0" presId="urn:microsoft.com/office/officeart/2008/layout/VerticalAccentList"/>
    <dgm:cxn modelId="{E7222503-CACA-4CCD-8111-45F752F7659D}" type="presParOf" srcId="{918C9C3F-2D18-4839-8EA3-8652BF3703E1}" destId="{B529BF1C-64E0-4C76-9B97-39A0C0FAA5E1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5868F-84D9-4091-A2A8-E1127B240594}">
      <dsp:nvSpPr>
        <dsp:cNvPr id="0" name=""/>
        <dsp:cNvSpPr/>
      </dsp:nvSpPr>
      <dsp:spPr>
        <a:xfrm>
          <a:off x="2374448" y="2436812"/>
          <a:ext cx="607448" cy="11574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3724" y="0"/>
              </a:lnTo>
              <a:lnTo>
                <a:pt x="303724" y="1157485"/>
              </a:lnTo>
              <a:lnTo>
                <a:pt x="607448" y="11574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645492" y="2982875"/>
        <a:ext cx="65359" cy="65359"/>
      </dsp:txXfrm>
    </dsp:sp>
    <dsp:sp modelId="{520A70F7-A096-457B-9716-03E1C27473E8}">
      <dsp:nvSpPr>
        <dsp:cNvPr id="0" name=""/>
        <dsp:cNvSpPr/>
      </dsp:nvSpPr>
      <dsp:spPr>
        <a:xfrm>
          <a:off x="2374448" y="2391092"/>
          <a:ext cx="60744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7448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662986" y="2421626"/>
        <a:ext cx="30372" cy="30372"/>
      </dsp:txXfrm>
    </dsp:sp>
    <dsp:sp modelId="{87A7C5BB-7330-45AF-95FD-70CD6176A0E2}">
      <dsp:nvSpPr>
        <dsp:cNvPr id="0" name=""/>
        <dsp:cNvSpPr/>
      </dsp:nvSpPr>
      <dsp:spPr>
        <a:xfrm>
          <a:off x="2374448" y="1279326"/>
          <a:ext cx="607448" cy="1157485"/>
        </a:xfrm>
        <a:custGeom>
          <a:avLst/>
          <a:gdLst/>
          <a:ahLst/>
          <a:cxnLst/>
          <a:rect l="0" t="0" r="0" b="0"/>
          <a:pathLst>
            <a:path>
              <a:moveTo>
                <a:pt x="0" y="1157485"/>
              </a:moveTo>
              <a:lnTo>
                <a:pt x="303724" y="1157485"/>
              </a:lnTo>
              <a:lnTo>
                <a:pt x="303724" y="0"/>
              </a:lnTo>
              <a:lnTo>
                <a:pt x="607448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645492" y="1825389"/>
        <a:ext cx="65359" cy="65359"/>
      </dsp:txXfrm>
    </dsp:sp>
    <dsp:sp modelId="{6D3AE1E4-DEEA-409E-A4E7-334153EE64B4}">
      <dsp:nvSpPr>
        <dsp:cNvPr id="0" name=""/>
        <dsp:cNvSpPr/>
      </dsp:nvSpPr>
      <dsp:spPr>
        <a:xfrm rot="16200000">
          <a:off x="-525358" y="1973818"/>
          <a:ext cx="4873625" cy="9259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podnebí</a:t>
          </a:r>
          <a:endParaRPr lang="cs-CZ" sz="6100" kern="1200" dirty="0"/>
        </a:p>
      </dsp:txBody>
      <dsp:txXfrm>
        <a:off x="-525358" y="1973818"/>
        <a:ext cx="4873625" cy="925988"/>
      </dsp:txXfrm>
    </dsp:sp>
    <dsp:sp modelId="{16089D6A-D5FB-4AB9-AE9E-235DFBB16E06}">
      <dsp:nvSpPr>
        <dsp:cNvPr id="0" name=""/>
        <dsp:cNvSpPr/>
      </dsp:nvSpPr>
      <dsp:spPr>
        <a:xfrm>
          <a:off x="2981897" y="816332"/>
          <a:ext cx="3037243" cy="9259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suché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subtropické</a:t>
          </a:r>
          <a:endParaRPr lang="cs-CZ" sz="2700" kern="1200" dirty="0"/>
        </a:p>
      </dsp:txBody>
      <dsp:txXfrm>
        <a:off x="2981897" y="816332"/>
        <a:ext cx="3037243" cy="925988"/>
      </dsp:txXfrm>
    </dsp:sp>
    <dsp:sp modelId="{8679CF49-2817-48F4-990D-035CA169A446}">
      <dsp:nvSpPr>
        <dsp:cNvPr id="0" name=""/>
        <dsp:cNvSpPr/>
      </dsp:nvSpPr>
      <dsp:spPr>
        <a:xfrm>
          <a:off x="2981897" y="1973818"/>
          <a:ext cx="3037243" cy="9259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tropické</a:t>
          </a:r>
          <a:endParaRPr lang="cs-CZ" sz="2700" kern="1200" dirty="0"/>
        </a:p>
      </dsp:txBody>
      <dsp:txXfrm>
        <a:off x="2981897" y="1973818"/>
        <a:ext cx="3037243" cy="925988"/>
      </dsp:txXfrm>
    </dsp:sp>
    <dsp:sp modelId="{48B5C367-ACCD-428D-86E3-71EF8CE51F09}">
      <dsp:nvSpPr>
        <dsp:cNvPr id="0" name=""/>
        <dsp:cNvSpPr/>
      </dsp:nvSpPr>
      <dsp:spPr>
        <a:xfrm>
          <a:off x="2981897" y="3131304"/>
          <a:ext cx="3037243" cy="9259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nedostatek srážek</a:t>
          </a:r>
          <a:endParaRPr lang="cs-CZ" sz="2700" kern="1200" dirty="0"/>
        </a:p>
      </dsp:txBody>
      <dsp:txXfrm>
        <a:off x="2981897" y="3131304"/>
        <a:ext cx="3037243" cy="9259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ACDDEC-BA8E-45AA-BB00-4389675CD727}">
      <dsp:nvSpPr>
        <dsp:cNvPr id="0" name=""/>
        <dsp:cNvSpPr/>
      </dsp:nvSpPr>
      <dsp:spPr>
        <a:xfrm rot="5400000">
          <a:off x="3233117" y="11966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hory</a:t>
          </a:r>
          <a:endParaRPr lang="cs-CZ" sz="3100" kern="1200" dirty="0"/>
        </a:p>
      </dsp:txBody>
      <dsp:txXfrm rot="-5400000">
        <a:off x="3595137" y="283612"/>
        <a:ext cx="1080872" cy="1242381"/>
      </dsp:txXfrm>
    </dsp:sp>
    <dsp:sp modelId="{50D82341-B965-4092-B0C4-9A54F64FC274}">
      <dsp:nvSpPr>
        <dsp:cNvPr id="0" name=""/>
        <dsp:cNvSpPr/>
      </dsp:nvSpPr>
      <dsp:spPr>
        <a:xfrm>
          <a:off x="4968360" y="363328"/>
          <a:ext cx="2014283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podhůří</a:t>
          </a:r>
          <a:endParaRPr lang="cs-CZ" sz="3100" kern="1200" dirty="0"/>
        </a:p>
      </dsp:txBody>
      <dsp:txXfrm>
        <a:off x="4968360" y="363328"/>
        <a:ext cx="2014283" cy="1082947"/>
      </dsp:txXfrm>
    </dsp:sp>
    <dsp:sp modelId="{E7355A82-3266-4366-9D75-92BC3F73D0AE}">
      <dsp:nvSpPr>
        <dsp:cNvPr id="0" name=""/>
        <dsp:cNvSpPr/>
      </dsp:nvSpPr>
      <dsp:spPr>
        <a:xfrm rot="5400000">
          <a:off x="1537220" y="11966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-5400000">
        <a:off x="1899240" y="283612"/>
        <a:ext cx="1080872" cy="1242381"/>
      </dsp:txXfrm>
    </dsp:sp>
    <dsp:sp modelId="{DC8547DE-5374-404B-A9E1-3FC77123CA98}">
      <dsp:nvSpPr>
        <dsp:cNvPr id="0" name=""/>
        <dsp:cNvSpPr/>
      </dsp:nvSpPr>
      <dsp:spPr>
        <a:xfrm rot="5400000">
          <a:off x="2381920" y="165167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u řek</a:t>
          </a:r>
          <a:endParaRPr lang="cs-CZ" sz="3100" kern="1200" dirty="0"/>
        </a:p>
      </dsp:txBody>
      <dsp:txXfrm rot="-5400000">
        <a:off x="2743940" y="1815622"/>
        <a:ext cx="1080872" cy="1242381"/>
      </dsp:txXfrm>
    </dsp:sp>
    <dsp:sp modelId="{E14D089A-B904-4197-9A47-3855860F1CEC}">
      <dsp:nvSpPr>
        <dsp:cNvPr id="0" name=""/>
        <dsp:cNvSpPr/>
      </dsp:nvSpPr>
      <dsp:spPr>
        <a:xfrm>
          <a:off x="484956" y="1895338"/>
          <a:ext cx="1949306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pramenů</a:t>
          </a:r>
          <a:endParaRPr lang="cs-CZ" sz="3100" kern="1200" dirty="0"/>
        </a:p>
      </dsp:txBody>
      <dsp:txXfrm>
        <a:off x="484956" y="1895338"/>
        <a:ext cx="1949306" cy="1082947"/>
      </dsp:txXfrm>
    </dsp:sp>
    <dsp:sp modelId="{B679119F-FDC3-4053-AD34-9262B357D2CF}">
      <dsp:nvSpPr>
        <dsp:cNvPr id="0" name=""/>
        <dsp:cNvSpPr/>
      </dsp:nvSpPr>
      <dsp:spPr>
        <a:xfrm rot="5400000">
          <a:off x="4077816" y="165167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-5400000">
        <a:off x="4439836" y="1815622"/>
        <a:ext cx="1080872" cy="1242381"/>
      </dsp:txXfrm>
    </dsp:sp>
    <dsp:sp modelId="{78768494-3DAC-4A84-87CE-135B4B7B1308}">
      <dsp:nvSpPr>
        <dsp:cNvPr id="0" name=""/>
        <dsp:cNvSpPr/>
      </dsp:nvSpPr>
      <dsp:spPr>
        <a:xfrm rot="5400000">
          <a:off x="3233117" y="318368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oázy</a:t>
          </a:r>
          <a:endParaRPr lang="cs-CZ" sz="3100" kern="1200" dirty="0"/>
        </a:p>
      </dsp:txBody>
      <dsp:txXfrm rot="-5400000">
        <a:off x="3595137" y="3347632"/>
        <a:ext cx="1080872" cy="1242381"/>
      </dsp:txXfrm>
    </dsp:sp>
    <dsp:sp modelId="{09FF11EA-8769-4F03-868B-25A636920A2B}">
      <dsp:nvSpPr>
        <dsp:cNvPr id="0" name=""/>
        <dsp:cNvSpPr/>
      </dsp:nvSpPr>
      <dsp:spPr>
        <a:xfrm>
          <a:off x="4968360" y="3427348"/>
          <a:ext cx="2014283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u moří</a:t>
          </a:r>
          <a:endParaRPr lang="cs-CZ" sz="3100" kern="1200" dirty="0"/>
        </a:p>
      </dsp:txBody>
      <dsp:txXfrm>
        <a:off x="4968360" y="3427348"/>
        <a:ext cx="2014283" cy="1082947"/>
      </dsp:txXfrm>
    </dsp:sp>
    <dsp:sp modelId="{D7872ABE-89FA-4B60-938A-B6D7FCFCACFE}">
      <dsp:nvSpPr>
        <dsp:cNvPr id="0" name=""/>
        <dsp:cNvSpPr/>
      </dsp:nvSpPr>
      <dsp:spPr>
        <a:xfrm rot="5400000">
          <a:off x="1537220" y="3183685"/>
          <a:ext cx="1804913" cy="157027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-5400000">
        <a:off x="1899240" y="3347632"/>
        <a:ext cx="1080872" cy="12423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05D55-70DE-406F-B672-C95FF8FE5D92}">
      <dsp:nvSpPr>
        <dsp:cNvPr id="0" name=""/>
        <dsp:cNvSpPr/>
      </dsp:nvSpPr>
      <dsp:spPr>
        <a:xfrm>
          <a:off x="0" y="0"/>
          <a:ext cx="7467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737EF52-65C5-4676-90A2-A60EB91F5782}">
      <dsp:nvSpPr>
        <dsp:cNvPr id="0" name=""/>
        <dsp:cNvSpPr/>
      </dsp:nvSpPr>
      <dsp:spPr>
        <a:xfrm>
          <a:off x="0" y="0"/>
          <a:ext cx="1493520" cy="4873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ropa</a:t>
          </a:r>
          <a:endParaRPr lang="cs-CZ" sz="4300" kern="1200" dirty="0"/>
        </a:p>
      </dsp:txBody>
      <dsp:txXfrm>
        <a:off x="0" y="0"/>
        <a:ext cx="1493520" cy="4873625"/>
      </dsp:txXfrm>
    </dsp:sp>
    <dsp:sp modelId="{0D615354-928A-4485-992B-46E642C62DF2}">
      <dsp:nvSpPr>
        <dsp:cNvPr id="0" name=""/>
        <dsp:cNvSpPr/>
      </dsp:nvSpPr>
      <dsp:spPr>
        <a:xfrm>
          <a:off x="1605534" y="76150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na Arabském poloostrově</a:t>
          </a:r>
          <a:endParaRPr lang="cs-CZ" sz="4300" kern="1200" dirty="0"/>
        </a:p>
      </dsp:txBody>
      <dsp:txXfrm>
        <a:off x="1605534" y="76150"/>
        <a:ext cx="5862066" cy="1523007"/>
      </dsp:txXfrm>
    </dsp:sp>
    <dsp:sp modelId="{23A03D56-82FA-49A9-AD4A-A275CB574516}">
      <dsp:nvSpPr>
        <dsp:cNvPr id="0" name=""/>
        <dsp:cNvSpPr/>
      </dsp:nvSpPr>
      <dsp:spPr>
        <a:xfrm>
          <a:off x="1493520" y="1599158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D80D1155-E97B-48AB-B6E9-44A42B2F4FC0}">
      <dsp:nvSpPr>
        <dsp:cNvPr id="0" name=""/>
        <dsp:cNvSpPr/>
      </dsp:nvSpPr>
      <dsp:spPr>
        <a:xfrm>
          <a:off x="1605534" y="1675308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okolí Perského zálivu</a:t>
          </a:r>
          <a:endParaRPr lang="cs-CZ" sz="4300" kern="1200" dirty="0"/>
        </a:p>
      </dsp:txBody>
      <dsp:txXfrm>
        <a:off x="1605534" y="1675308"/>
        <a:ext cx="5862066" cy="1523007"/>
      </dsp:txXfrm>
    </dsp:sp>
    <dsp:sp modelId="{0E60A156-2528-4FA8-80E9-F7B531BD54D6}">
      <dsp:nvSpPr>
        <dsp:cNvPr id="0" name=""/>
        <dsp:cNvSpPr/>
      </dsp:nvSpPr>
      <dsp:spPr>
        <a:xfrm>
          <a:off x="1493520" y="3198316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A573EC92-E182-4760-B559-29B46622F2DA}">
      <dsp:nvSpPr>
        <dsp:cNvPr id="0" name=""/>
        <dsp:cNvSpPr/>
      </dsp:nvSpPr>
      <dsp:spPr>
        <a:xfrm>
          <a:off x="1605534" y="3274466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polovina celosvětových zásob</a:t>
          </a:r>
          <a:endParaRPr lang="cs-CZ" sz="4300" kern="1200" dirty="0"/>
        </a:p>
      </dsp:txBody>
      <dsp:txXfrm>
        <a:off x="1605534" y="3274466"/>
        <a:ext cx="5862066" cy="1523007"/>
      </dsp:txXfrm>
    </dsp:sp>
    <dsp:sp modelId="{B6F67315-382F-42F8-B276-DBC720456181}">
      <dsp:nvSpPr>
        <dsp:cNvPr id="0" name=""/>
        <dsp:cNvSpPr/>
      </dsp:nvSpPr>
      <dsp:spPr>
        <a:xfrm>
          <a:off x="1493520" y="4797474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E7010-66E0-4050-A0E0-5DEC5CCAEF46}">
      <dsp:nvSpPr>
        <dsp:cNvPr id="0" name=""/>
        <dsp:cNvSpPr/>
      </dsp:nvSpPr>
      <dsp:spPr>
        <a:xfrm>
          <a:off x="2515393" y="0"/>
          <a:ext cx="2436812" cy="2436812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Blízký východ</a:t>
          </a:r>
          <a:endParaRPr lang="cs-CZ" sz="2100" kern="1200" dirty="0"/>
        </a:p>
      </dsp:txBody>
      <dsp:txXfrm>
        <a:off x="3124596" y="1218406"/>
        <a:ext cx="1218406" cy="1218406"/>
      </dsp:txXfrm>
    </dsp:sp>
    <dsp:sp modelId="{D6278A49-0924-4127-B942-9C3F4A5756CC}">
      <dsp:nvSpPr>
        <dsp:cNvPr id="0" name=""/>
        <dsp:cNvSpPr/>
      </dsp:nvSpPr>
      <dsp:spPr>
        <a:xfrm>
          <a:off x="1296987" y="2436812"/>
          <a:ext cx="2436812" cy="2436812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Irák</a:t>
          </a:r>
          <a:endParaRPr lang="cs-CZ" sz="2100" kern="1200" dirty="0"/>
        </a:p>
      </dsp:txBody>
      <dsp:txXfrm>
        <a:off x="1906190" y="3655218"/>
        <a:ext cx="1218406" cy="1218406"/>
      </dsp:txXfrm>
    </dsp:sp>
    <dsp:sp modelId="{E988156A-AB66-499E-B651-DF681E4E397B}">
      <dsp:nvSpPr>
        <dsp:cNvPr id="0" name=""/>
        <dsp:cNvSpPr/>
      </dsp:nvSpPr>
      <dsp:spPr>
        <a:xfrm rot="10800000">
          <a:off x="2515393" y="2436812"/>
          <a:ext cx="2436812" cy="2436812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Arabský </a:t>
          </a:r>
          <a:r>
            <a:rPr lang="cs-CZ" sz="2100" kern="1200" dirty="0" err="1" smtClean="0"/>
            <a:t>poloostr</a:t>
          </a:r>
          <a:r>
            <a:rPr lang="cs-CZ" sz="2100" kern="1200" dirty="0" smtClean="0"/>
            <a:t>.</a:t>
          </a:r>
          <a:endParaRPr lang="cs-CZ" sz="2100" kern="1200" dirty="0"/>
        </a:p>
      </dsp:txBody>
      <dsp:txXfrm rot="10800000">
        <a:off x="3124596" y="2436812"/>
        <a:ext cx="1218406" cy="1218406"/>
      </dsp:txXfrm>
    </dsp:sp>
    <dsp:sp modelId="{A8DA46B7-B3D9-42A8-97FA-AC0C2FC601EE}">
      <dsp:nvSpPr>
        <dsp:cNvPr id="0" name=""/>
        <dsp:cNvSpPr/>
      </dsp:nvSpPr>
      <dsp:spPr>
        <a:xfrm>
          <a:off x="3733800" y="2436812"/>
          <a:ext cx="2436812" cy="2436812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Irán</a:t>
          </a:r>
          <a:endParaRPr lang="cs-CZ" sz="2100" kern="1200" dirty="0"/>
        </a:p>
      </dsp:txBody>
      <dsp:txXfrm>
        <a:off x="4343003" y="3655218"/>
        <a:ext cx="1218406" cy="12184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1C1D87-1563-479A-9572-B71533E819B1}">
      <dsp:nvSpPr>
        <dsp:cNvPr id="0" name=""/>
        <dsp:cNvSpPr/>
      </dsp:nvSpPr>
      <dsp:spPr>
        <a:xfrm>
          <a:off x="671160" y="468"/>
          <a:ext cx="5683835" cy="51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Turecko</a:t>
          </a:r>
          <a:endParaRPr lang="cs-CZ" sz="2400" kern="1200" dirty="0"/>
        </a:p>
      </dsp:txBody>
      <dsp:txXfrm>
        <a:off x="671160" y="468"/>
        <a:ext cx="5683835" cy="516712"/>
      </dsp:txXfrm>
    </dsp:sp>
    <dsp:sp modelId="{449E125E-8097-48E1-8B8B-207193DE33BF}">
      <dsp:nvSpPr>
        <dsp:cNvPr id="0" name=""/>
        <dsp:cNvSpPr/>
      </dsp:nvSpPr>
      <dsp:spPr>
        <a:xfrm>
          <a:off x="671160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F73BE0D-D46F-4A23-84DF-9231B3803424}">
      <dsp:nvSpPr>
        <dsp:cNvPr id="0" name=""/>
        <dsp:cNvSpPr/>
      </dsp:nvSpPr>
      <dsp:spPr>
        <a:xfrm>
          <a:off x="1470054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0C704E2-B678-40AF-AF59-41D2926558B4}">
      <dsp:nvSpPr>
        <dsp:cNvPr id="0" name=""/>
        <dsp:cNvSpPr/>
      </dsp:nvSpPr>
      <dsp:spPr>
        <a:xfrm>
          <a:off x="2269580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DAFFBBB-EA21-49A6-89A0-91060C743EF5}">
      <dsp:nvSpPr>
        <dsp:cNvPr id="0" name=""/>
        <dsp:cNvSpPr/>
      </dsp:nvSpPr>
      <dsp:spPr>
        <a:xfrm>
          <a:off x="3068475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62D753-51D7-4B5E-8A85-45277D2BE0D9}">
      <dsp:nvSpPr>
        <dsp:cNvPr id="0" name=""/>
        <dsp:cNvSpPr/>
      </dsp:nvSpPr>
      <dsp:spPr>
        <a:xfrm>
          <a:off x="3868001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B68E76-9271-4A3A-A75C-0F863037ECDF}">
      <dsp:nvSpPr>
        <dsp:cNvPr id="0" name=""/>
        <dsp:cNvSpPr/>
      </dsp:nvSpPr>
      <dsp:spPr>
        <a:xfrm>
          <a:off x="4666896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927AC4B-0537-41D2-A568-47C9FE279C2F}">
      <dsp:nvSpPr>
        <dsp:cNvPr id="0" name=""/>
        <dsp:cNvSpPr/>
      </dsp:nvSpPr>
      <dsp:spPr>
        <a:xfrm>
          <a:off x="5466422" y="517180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0418FB-089A-43B5-90E8-D543D9B0ED9A}">
      <dsp:nvSpPr>
        <dsp:cNvPr id="0" name=""/>
        <dsp:cNvSpPr/>
      </dsp:nvSpPr>
      <dsp:spPr>
        <a:xfrm>
          <a:off x="671160" y="622436"/>
          <a:ext cx="5757725" cy="84204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Izrael</a:t>
          </a:r>
          <a:endParaRPr lang="cs-CZ" sz="2400" kern="1200" dirty="0"/>
        </a:p>
      </dsp:txBody>
      <dsp:txXfrm>
        <a:off x="671160" y="622436"/>
        <a:ext cx="5757725" cy="842049"/>
      </dsp:txXfrm>
    </dsp:sp>
    <dsp:sp modelId="{6CB7A6EB-5351-47CC-BEA6-55FAE143A4AB}">
      <dsp:nvSpPr>
        <dsp:cNvPr id="0" name=""/>
        <dsp:cNvSpPr/>
      </dsp:nvSpPr>
      <dsp:spPr>
        <a:xfrm>
          <a:off x="671160" y="1652175"/>
          <a:ext cx="5683835" cy="51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Libanon</a:t>
          </a:r>
          <a:endParaRPr lang="cs-CZ" sz="2400" kern="1200" dirty="0"/>
        </a:p>
      </dsp:txBody>
      <dsp:txXfrm>
        <a:off x="671160" y="1652175"/>
        <a:ext cx="5683835" cy="516712"/>
      </dsp:txXfrm>
    </dsp:sp>
    <dsp:sp modelId="{95C9E1E7-89F9-4E5A-AE71-A63115CBC6CE}">
      <dsp:nvSpPr>
        <dsp:cNvPr id="0" name=""/>
        <dsp:cNvSpPr/>
      </dsp:nvSpPr>
      <dsp:spPr>
        <a:xfrm>
          <a:off x="671160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679B3E8-E2DC-4700-BF15-631F91462373}">
      <dsp:nvSpPr>
        <dsp:cNvPr id="0" name=""/>
        <dsp:cNvSpPr/>
      </dsp:nvSpPr>
      <dsp:spPr>
        <a:xfrm>
          <a:off x="1470054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01CB616-F5CE-4739-9184-49C0FA20CA86}">
      <dsp:nvSpPr>
        <dsp:cNvPr id="0" name=""/>
        <dsp:cNvSpPr/>
      </dsp:nvSpPr>
      <dsp:spPr>
        <a:xfrm>
          <a:off x="2269580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B781297-F8BF-4299-84EA-3544222FA974}">
      <dsp:nvSpPr>
        <dsp:cNvPr id="0" name=""/>
        <dsp:cNvSpPr/>
      </dsp:nvSpPr>
      <dsp:spPr>
        <a:xfrm>
          <a:off x="3068475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727536-0130-4B41-BA55-AEE40E1565A0}">
      <dsp:nvSpPr>
        <dsp:cNvPr id="0" name=""/>
        <dsp:cNvSpPr/>
      </dsp:nvSpPr>
      <dsp:spPr>
        <a:xfrm>
          <a:off x="3868001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934F0C6-0645-4C68-998B-726D53757F10}">
      <dsp:nvSpPr>
        <dsp:cNvPr id="0" name=""/>
        <dsp:cNvSpPr/>
      </dsp:nvSpPr>
      <dsp:spPr>
        <a:xfrm>
          <a:off x="4666896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E18AA1-F6E5-4027-9C8B-AF0935F13D89}">
      <dsp:nvSpPr>
        <dsp:cNvPr id="0" name=""/>
        <dsp:cNvSpPr/>
      </dsp:nvSpPr>
      <dsp:spPr>
        <a:xfrm>
          <a:off x="5466422" y="2168887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20B7403-7024-4B6A-99C2-F18B62138B7D}">
      <dsp:nvSpPr>
        <dsp:cNvPr id="0" name=""/>
        <dsp:cNvSpPr/>
      </dsp:nvSpPr>
      <dsp:spPr>
        <a:xfrm>
          <a:off x="671160" y="2274143"/>
          <a:ext cx="5757725" cy="84204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Sýrie</a:t>
          </a:r>
          <a:endParaRPr lang="cs-CZ" sz="2400" kern="1200" dirty="0"/>
        </a:p>
      </dsp:txBody>
      <dsp:txXfrm>
        <a:off x="671160" y="2274143"/>
        <a:ext cx="5757725" cy="842049"/>
      </dsp:txXfrm>
    </dsp:sp>
    <dsp:sp modelId="{49A98E3E-5AE0-42F0-80EE-4CD5D867C2FD}">
      <dsp:nvSpPr>
        <dsp:cNvPr id="0" name=""/>
        <dsp:cNvSpPr/>
      </dsp:nvSpPr>
      <dsp:spPr>
        <a:xfrm>
          <a:off x="671160" y="3303882"/>
          <a:ext cx="5683835" cy="516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Jordánsko</a:t>
          </a:r>
          <a:endParaRPr lang="cs-CZ" sz="2400" kern="1200" dirty="0"/>
        </a:p>
      </dsp:txBody>
      <dsp:txXfrm>
        <a:off x="671160" y="3303882"/>
        <a:ext cx="5683835" cy="516712"/>
      </dsp:txXfrm>
    </dsp:sp>
    <dsp:sp modelId="{56BA9C18-AB40-4BAF-B809-A4EB653D09EE}">
      <dsp:nvSpPr>
        <dsp:cNvPr id="0" name=""/>
        <dsp:cNvSpPr/>
      </dsp:nvSpPr>
      <dsp:spPr>
        <a:xfrm>
          <a:off x="671160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5C442E-CC85-423E-96BC-B301DE43A4FB}">
      <dsp:nvSpPr>
        <dsp:cNvPr id="0" name=""/>
        <dsp:cNvSpPr/>
      </dsp:nvSpPr>
      <dsp:spPr>
        <a:xfrm>
          <a:off x="1470054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F26282A-8A0D-4A89-84FE-87EFB705505C}">
      <dsp:nvSpPr>
        <dsp:cNvPr id="0" name=""/>
        <dsp:cNvSpPr/>
      </dsp:nvSpPr>
      <dsp:spPr>
        <a:xfrm>
          <a:off x="2269580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4269AED-04ED-40EE-A2A6-F97F506721A8}">
      <dsp:nvSpPr>
        <dsp:cNvPr id="0" name=""/>
        <dsp:cNvSpPr/>
      </dsp:nvSpPr>
      <dsp:spPr>
        <a:xfrm>
          <a:off x="3068475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1D5D7F4-0541-4526-9AA7-1C24B7B4863A}">
      <dsp:nvSpPr>
        <dsp:cNvPr id="0" name=""/>
        <dsp:cNvSpPr/>
      </dsp:nvSpPr>
      <dsp:spPr>
        <a:xfrm>
          <a:off x="3868001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B8DAB6B-2D21-414F-A5FA-8FCE1CA1DAC7}">
      <dsp:nvSpPr>
        <dsp:cNvPr id="0" name=""/>
        <dsp:cNvSpPr/>
      </dsp:nvSpPr>
      <dsp:spPr>
        <a:xfrm>
          <a:off x="4666896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17CBAD5-8F60-428C-8696-0F424B8C781F}">
      <dsp:nvSpPr>
        <dsp:cNvPr id="0" name=""/>
        <dsp:cNvSpPr/>
      </dsp:nvSpPr>
      <dsp:spPr>
        <a:xfrm>
          <a:off x="5466422" y="3820594"/>
          <a:ext cx="1330017" cy="105256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529BF1C-64E0-4C76-9B97-39A0C0FAA5E1}">
      <dsp:nvSpPr>
        <dsp:cNvPr id="0" name=""/>
        <dsp:cNvSpPr/>
      </dsp:nvSpPr>
      <dsp:spPr>
        <a:xfrm>
          <a:off x="671160" y="3925851"/>
          <a:ext cx="5757725" cy="84204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Egypt – leží převážně v Africe</a:t>
          </a:r>
          <a:endParaRPr lang="cs-CZ" sz="2400" kern="1200" dirty="0"/>
        </a:p>
      </dsp:txBody>
      <dsp:txXfrm>
        <a:off x="671160" y="3925851"/>
        <a:ext cx="5757725" cy="8420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620689"/>
            <a:ext cx="7772400" cy="936104"/>
          </a:xfrm>
        </p:spPr>
        <p:txBody>
          <a:bodyPr/>
          <a:lstStyle/>
          <a:p>
            <a:r>
              <a:rPr lang="cs-CZ" dirty="0" smtClean="0"/>
              <a:t>ASIE – JIHOZÁPADNÍ ASIE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VY_32_INOVACE_07-26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360887"/>
              </p:ext>
            </p:extLst>
          </p:nvPr>
        </p:nvGraphicFramePr>
        <p:xfrm>
          <a:off x="1323608" y="1556792"/>
          <a:ext cx="6208395" cy="32990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3855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VII.</a:t>
                      </a:r>
                      <a:r>
                        <a:rPr lang="cs-CZ" sz="1400" kern="50" baseline="0" dirty="0" smtClean="0">
                          <a:effectLst/>
                        </a:rPr>
                        <a:t> 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710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710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710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Asie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3855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Jihozápadní Asie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381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30.10.2011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8139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 popisuje polohu, přírodní podmínky </a:t>
                      </a:r>
                      <a:r>
                        <a:rPr lang="cs-CZ" sz="1400" kern="50" smtClean="0">
                          <a:effectLst/>
                        </a:rPr>
                        <a:t>a obyvatelstvo JZ Asie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</a:p>
          <a:p>
            <a:pPr marL="0" indent="0">
              <a:buNone/>
            </a:pPr>
            <a:r>
              <a:rPr lang="cs-CZ" dirty="0" smtClean="0"/>
              <a:t>Středozemní              Kaspické moře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Černé moře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JZ Asie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Rudé moře                         Indický oceán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2051720" y="2780928"/>
            <a:ext cx="158417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051720" y="4149080"/>
            <a:ext cx="158417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4139952" y="4149080"/>
            <a:ext cx="7200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4211960" y="2492896"/>
            <a:ext cx="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941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Arabský poloostrov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Obr. č. </a:t>
            </a:r>
            <a:r>
              <a:rPr lang="cs-CZ" smtClean="0"/>
              <a:t>1 – letecký snímek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92896"/>
            <a:ext cx="4248472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8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 - podnebí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6610942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744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 – rozmístění obyvatel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01108968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653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 – nerostné suroviny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39947794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383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Rasa – </a:t>
            </a:r>
            <a:r>
              <a:rPr lang="cs-CZ" dirty="0" err="1" smtClean="0"/>
              <a:t>indoevropané</a:t>
            </a:r>
            <a:endParaRPr lang="cs-CZ" dirty="0" smtClean="0"/>
          </a:p>
          <a:p>
            <a:r>
              <a:rPr lang="cs-CZ" dirty="0" smtClean="0"/>
              <a:t>Náboženství – islám</a:t>
            </a:r>
          </a:p>
          <a:p>
            <a:r>
              <a:rPr lang="cs-CZ" dirty="0" smtClean="0"/>
              <a:t>Jazyk – arabština (různé dialekty)</a:t>
            </a:r>
          </a:p>
          <a:p>
            <a:r>
              <a:rPr lang="cs-CZ" dirty="0" smtClean="0"/>
              <a:t>Jericho – nejníže položené město (- 250 m n. m.)</a:t>
            </a:r>
          </a:p>
          <a:p>
            <a:pPr lvl="1"/>
            <a:r>
              <a:rPr lang="cs-CZ" dirty="0" smtClean="0"/>
              <a:t>Pozůstatky osídlení z doby 8000 let př. n. l.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701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 základní skupiny států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4000458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903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Blízký východ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83397454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261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Arabský poloostrov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Saúdská Arábie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Kuvajt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Bahrajn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Katar</a:t>
            </a:r>
          </a:p>
          <a:p>
            <a:pPr marL="0" indent="0">
              <a:buNone/>
            </a:pPr>
            <a:r>
              <a:rPr lang="cs-CZ" dirty="0" smtClean="0"/>
              <a:t>Spojené Arabské emiráty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Jemen                                    Omán               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132856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351079" y="24208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499992" y="2878088"/>
            <a:ext cx="149046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ichoběžník 7"/>
          <p:cNvSpPr/>
          <p:nvPr/>
        </p:nvSpPr>
        <p:spPr>
          <a:xfrm>
            <a:off x="6372200" y="3335288"/>
            <a:ext cx="1368152" cy="121615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osoúhelník 8"/>
          <p:cNvSpPr/>
          <p:nvPr/>
        </p:nvSpPr>
        <p:spPr>
          <a:xfrm>
            <a:off x="539552" y="3979912"/>
            <a:ext cx="352839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osočtverec 9"/>
          <p:cNvSpPr/>
          <p:nvPr/>
        </p:nvSpPr>
        <p:spPr>
          <a:xfrm>
            <a:off x="540385" y="5517232"/>
            <a:ext cx="914400" cy="91440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4499992" y="5517232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50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 </a:t>
            </a:r>
          </a:p>
          <a:p>
            <a:pPr marL="0" indent="0">
              <a:buNone/>
            </a:pPr>
            <a:r>
              <a:rPr lang="cs-CZ" dirty="0"/>
              <a:t>Učebnice - </a:t>
            </a:r>
            <a:r>
              <a:rPr lang="cs-CZ" sz="900" dirty="0"/>
              <a:t>SVATOŇOVÁ, Hana. </a:t>
            </a:r>
            <a:r>
              <a:rPr lang="cs-CZ" sz="900" i="1" dirty="0"/>
              <a:t>Zeměpis : Putování po světadílech, učebnice, 2. díl</a:t>
            </a:r>
            <a:r>
              <a:rPr lang="cs-CZ" sz="900" dirty="0"/>
              <a:t>. první </a:t>
            </a:r>
            <a:r>
              <a:rPr lang="cs-CZ" sz="900" dirty="0" smtClean="0"/>
              <a:t>vydání</a:t>
            </a:r>
            <a:r>
              <a:rPr lang="cs-CZ" sz="900" dirty="0"/>
              <a:t>. Brno, Bratislavská 23d : NOVÁ ŠKOLA, s. r. o., 2008. 72 s. ISBN 80-7289-096-4</a:t>
            </a:r>
            <a:r>
              <a:rPr lang="cs-CZ" sz="900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Obr. č. </a:t>
            </a:r>
            <a:r>
              <a:rPr lang="cs-CZ" dirty="0"/>
              <a:t>1 - </a:t>
            </a:r>
            <a:r>
              <a:rPr lang="cs-CZ" sz="900" dirty="0"/>
              <a:t>Arabsk%C3%BD poloostrov. In </a:t>
            </a:r>
            <a:r>
              <a:rPr lang="cs-CZ" sz="900" i="1" dirty="0" err="1"/>
              <a:t>Wikipedia</a:t>
            </a:r>
            <a:r>
              <a:rPr lang="cs-CZ" sz="900" i="1" dirty="0"/>
              <a:t> 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St. </a:t>
            </a:r>
            <a:r>
              <a:rPr lang="cs-CZ" sz="900" dirty="0" err="1"/>
              <a:t>Petersburg</a:t>
            </a:r>
            <a:r>
              <a:rPr lang="cs-CZ" sz="900" dirty="0"/>
              <a:t> (Florida) : </a:t>
            </a:r>
            <a:r>
              <a:rPr lang="cs-CZ" sz="900" dirty="0" err="1"/>
              <a:t>Wikipedia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</a:t>
            </a:r>
            <a:r>
              <a:rPr lang="cs-CZ" sz="900" dirty="0" smtClean="0"/>
              <a:t>27.2.2006, </a:t>
            </a:r>
            <a:r>
              <a:rPr lang="cs-CZ" sz="900" dirty="0"/>
              <a:t>last </a:t>
            </a:r>
            <a:r>
              <a:rPr lang="cs-CZ" sz="900" dirty="0" err="1"/>
              <a:t>modified</a:t>
            </a:r>
            <a:r>
              <a:rPr lang="cs-CZ" sz="900" dirty="0"/>
              <a:t> on </a:t>
            </a:r>
            <a:r>
              <a:rPr lang="cs-CZ" sz="900" dirty="0" smtClean="0"/>
              <a:t>13.9.2011 </a:t>
            </a:r>
            <a:r>
              <a:rPr lang="cs-CZ" sz="900" dirty="0"/>
              <a:t>[cit. </a:t>
            </a:r>
            <a:r>
              <a:rPr lang="cs-CZ" sz="900" dirty="0" smtClean="0"/>
              <a:t>2011-10-30]. </a:t>
            </a:r>
            <a:r>
              <a:rPr lang="cs-CZ" sz="900" dirty="0"/>
              <a:t>Dostupné z WWW: &lt;http://cs.wikipedia.org/wiki/Arabsk%C3%BD_poloostrov&gt;.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12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452</TotalTime>
  <Words>263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ASIE – JIHOZÁPADNÍ ASIE</vt:lpstr>
      <vt:lpstr>poloha</vt:lpstr>
      <vt:lpstr>Arabský poloostrov</vt:lpstr>
      <vt:lpstr>Přírodní podmínky - podnebí</vt:lpstr>
      <vt:lpstr>Přírodní podmínky – rozmístění obyvatel</vt:lpstr>
      <vt:lpstr>Přírodní podmínky – nerostné suroviny </vt:lpstr>
      <vt:lpstr>obyvatelstvo</vt:lpstr>
      <vt:lpstr>4 základní skupiny států</vt:lpstr>
      <vt:lpstr>Blízký východ</vt:lpstr>
      <vt:lpstr>Arabský poloostrov</vt:lpstr>
      <vt:lpstr>Děkuji za pozornost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Petr Chvojka</cp:lastModifiedBy>
  <cp:revision>20</cp:revision>
  <dcterms:created xsi:type="dcterms:W3CDTF">2011-03-22T17:13:23Z</dcterms:created>
  <dcterms:modified xsi:type="dcterms:W3CDTF">2012-04-19T15:38:53Z</dcterms:modified>
</cp:coreProperties>
</file>