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diagrams/layout7.xml" ContentType="application/vnd.openxmlformats-officedocument.drawingml.diagram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data7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rawing7.xml" ContentType="application/vnd.ms-office.drawingml.diagramDrawing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7" r:id="rId6"/>
    <p:sldId id="260" r:id="rId7"/>
    <p:sldId id="261" r:id="rId8"/>
    <p:sldId id="268" r:id="rId9"/>
    <p:sldId id="262" r:id="rId10"/>
    <p:sldId id="263" r:id="rId11"/>
    <p:sldId id="264" r:id="rId12"/>
    <p:sldId id="265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DC4628-0445-4A7C-AF45-49A0EA43B45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EDD493C-0F51-4862-B6D1-5F17812D9C4A}">
      <dgm:prSet phldrT="[Text]"/>
      <dgm:spPr/>
      <dgm:t>
        <a:bodyPr/>
        <a:lstStyle/>
        <a:p>
          <a:r>
            <a:rPr lang="cs-CZ" dirty="0" smtClean="0"/>
            <a:t>poloostrov Malá Asie</a:t>
          </a:r>
          <a:endParaRPr lang="cs-CZ" dirty="0"/>
        </a:p>
      </dgm:t>
    </dgm:pt>
    <dgm:pt modelId="{78F1FB39-8FE2-4CF9-9415-218DF626C88B}" type="parTrans" cxnId="{A253161C-5A7A-4F03-8AD5-AE9E92B2E2D5}">
      <dgm:prSet/>
      <dgm:spPr/>
      <dgm:t>
        <a:bodyPr/>
        <a:lstStyle/>
        <a:p>
          <a:endParaRPr lang="cs-CZ"/>
        </a:p>
      </dgm:t>
    </dgm:pt>
    <dgm:pt modelId="{710EEB94-4AE1-41DC-81D3-29E95BD14851}" type="sibTrans" cxnId="{A253161C-5A7A-4F03-8AD5-AE9E92B2E2D5}">
      <dgm:prSet/>
      <dgm:spPr/>
      <dgm:t>
        <a:bodyPr/>
        <a:lstStyle/>
        <a:p>
          <a:endParaRPr lang="cs-CZ"/>
        </a:p>
      </dgm:t>
    </dgm:pt>
    <dgm:pt modelId="{3AD3E4EA-848E-434A-8356-AD7A070D1078}">
      <dgm:prSet phldrT="[Text]"/>
      <dgm:spPr/>
      <dgm:t>
        <a:bodyPr/>
        <a:lstStyle/>
        <a:p>
          <a:r>
            <a:rPr lang="cs-CZ" dirty="0" smtClean="0"/>
            <a:t>Zasahuje do Evropy</a:t>
          </a:r>
          <a:endParaRPr lang="cs-CZ" dirty="0"/>
        </a:p>
      </dgm:t>
    </dgm:pt>
    <dgm:pt modelId="{CD8A9830-1947-441B-ACDB-90C17BE9B387}" type="parTrans" cxnId="{F3F8CB67-5D75-4986-857D-81BBE18FDE9A}">
      <dgm:prSet/>
      <dgm:spPr/>
      <dgm:t>
        <a:bodyPr/>
        <a:lstStyle/>
        <a:p>
          <a:endParaRPr lang="cs-CZ"/>
        </a:p>
      </dgm:t>
    </dgm:pt>
    <dgm:pt modelId="{1D9A1943-E29B-4947-9430-B86BDA2DDFFD}" type="sibTrans" cxnId="{F3F8CB67-5D75-4986-857D-81BBE18FDE9A}">
      <dgm:prSet/>
      <dgm:spPr/>
      <dgm:t>
        <a:bodyPr/>
        <a:lstStyle/>
        <a:p>
          <a:endParaRPr lang="cs-CZ"/>
        </a:p>
      </dgm:t>
    </dgm:pt>
    <dgm:pt modelId="{508A9B21-F8B6-48A1-AB09-CF5CD827E7B3}">
      <dgm:prSet phldrT="[Text]"/>
      <dgm:spPr/>
      <dgm:t>
        <a:bodyPr/>
        <a:lstStyle/>
        <a:p>
          <a:r>
            <a:rPr lang="cs-CZ" dirty="0" smtClean="0"/>
            <a:t>Středozemní, Černé moře</a:t>
          </a:r>
          <a:endParaRPr lang="cs-CZ" dirty="0"/>
        </a:p>
      </dgm:t>
    </dgm:pt>
    <dgm:pt modelId="{96A1EB4B-42A1-4D39-BCCF-89B25D6F85DA}" type="parTrans" cxnId="{61EA426F-070D-4D8F-98C8-BBFEAAC5DC75}">
      <dgm:prSet/>
      <dgm:spPr/>
      <dgm:t>
        <a:bodyPr/>
        <a:lstStyle/>
        <a:p>
          <a:endParaRPr lang="cs-CZ"/>
        </a:p>
      </dgm:t>
    </dgm:pt>
    <dgm:pt modelId="{63F34510-C32F-407B-8421-2357AF3A22F6}" type="sibTrans" cxnId="{61EA426F-070D-4D8F-98C8-BBFEAAC5DC75}">
      <dgm:prSet/>
      <dgm:spPr/>
      <dgm:t>
        <a:bodyPr/>
        <a:lstStyle/>
        <a:p>
          <a:endParaRPr lang="cs-CZ"/>
        </a:p>
      </dgm:t>
    </dgm:pt>
    <dgm:pt modelId="{8A3CE09D-D24D-4A1E-9F59-9484F0AF2D9D}">
      <dgm:prSet phldrT="[Text]"/>
      <dgm:spPr/>
      <dgm:t>
        <a:bodyPr/>
        <a:lstStyle/>
        <a:p>
          <a:r>
            <a:rPr lang="cs-CZ" dirty="0" smtClean="0"/>
            <a:t>Sýrie, Irák, Irán</a:t>
          </a:r>
          <a:endParaRPr lang="cs-CZ" dirty="0"/>
        </a:p>
      </dgm:t>
    </dgm:pt>
    <dgm:pt modelId="{395E2B3F-54F6-4AF1-878E-C2BB5462F560}" type="parTrans" cxnId="{9C5EA072-CE61-4E90-BDAA-F86F6C67CDEA}">
      <dgm:prSet/>
      <dgm:spPr/>
      <dgm:t>
        <a:bodyPr/>
        <a:lstStyle/>
        <a:p>
          <a:endParaRPr lang="cs-CZ"/>
        </a:p>
      </dgm:t>
    </dgm:pt>
    <dgm:pt modelId="{885016DC-DE77-4E16-9851-E40DA5C596A7}" type="sibTrans" cxnId="{9C5EA072-CE61-4E90-BDAA-F86F6C67CDEA}">
      <dgm:prSet/>
      <dgm:spPr/>
      <dgm:t>
        <a:bodyPr/>
        <a:lstStyle/>
        <a:p>
          <a:endParaRPr lang="cs-CZ"/>
        </a:p>
      </dgm:t>
    </dgm:pt>
    <dgm:pt modelId="{0A2FF8AA-2C4B-4F9E-A32B-DD2008D3590A}" type="pres">
      <dgm:prSet presAssocID="{60DC4628-0445-4A7C-AF45-49A0EA43B45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A9B981A-3F90-46E2-8F2A-C3AD13AFEB00}" type="pres">
      <dgm:prSet presAssocID="{2EDD493C-0F51-4862-B6D1-5F17812D9C4A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BEF9EC-5D69-4705-AB2C-E7FCEB595642}" type="pres">
      <dgm:prSet presAssocID="{2EDD493C-0F51-4862-B6D1-5F17812D9C4A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697674-BFAD-4E9C-B1D9-B7AFE89B4DFF}" type="pres">
      <dgm:prSet presAssocID="{508A9B21-F8B6-48A1-AB09-CF5CD827E7B3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DE57CF-0978-40E4-9C39-4706EB9A72C4}" type="pres">
      <dgm:prSet presAssocID="{508A9B21-F8B6-48A1-AB09-CF5CD827E7B3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B35BA17-025D-4335-88B0-C971B38BAA7C}" type="presOf" srcId="{60DC4628-0445-4A7C-AF45-49A0EA43B459}" destId="{0A2FF8AA-2C4B-4F9E-A32B-DD2008D3590A}" srcOrd="0" destOrd="0" presId="urn:microsoft.com/office/officeart/2005/8/layout/vList2"/>
    <dgm:cxn modelId="{F817D89E-6B95-4926-B14D-850D16C6B07B}" type="presOf" srcId="{8A3CE09D-D24D-4A1E-9F59-9484F0AF2D9D}" destId="{D5DE57CF-0978-40E4-9C39-4706EB9A72C4}" srcOrd="0" destOrd="0" presId="urn:microsoft.com/office/officeart/2005/8/layout/vList2"/>
    <dgm:cxn modelId="{4177DBF9-BE01-4741-9457-8BE2F0758ED3}" type="presOf" srcId="{3AD3E4EA-848E-434A-8356-AD7A070D1078}" destId="{D0BEF9EC-5D69-4705-AB2C-E7FCEB595642}" srcOrd="0" destOrd="0" presId="urn:microsoft.com/office/officeart/2005/8/layout/vList2"/>
    <dgm:cxn modelId="{F3F8CB67-5D75-4986-857D-81BBE18FDE9A}" srcId="{2EDD493C-0F51-4862-B6D1-5F17812D9C4A}" destId="{3AD3E4EA-848E-434A-8356-AD7A070D1078}" srcOrd="0" destOrd="0" parTransId="{CD8A9830-1947-441B-ACDB-90C17BE9B387}" sibTransId="{1D9A1943-E29B-4947-9430-B86BDA2DDFFD}"/>
    <dgm:cxn modelId="{7B219F37-CAA7-4CE3-A1E4-1998BFFD1CC0}" type="presOf" srcId="{2EDD493C-0F51-4862-B6D1-5F17812D9C4A}" destId="{8A9B981A-3F90-46E2-8F2A-C3AD13AFEB00}" srcOrd="0" destOrd="0" presId="urn:microsoft.com/office/officeart/2005/8/layout/vList2"/>
    <dgm:cxn modelId="{A253161C-5A7A-4F03-8AD5-AE9E92B2E2D5}" srcId="{60DC4628-0445-4A7C-AF45-49A0EA43B459}" destId="{2EDD493C-0F51-4862-B6D1-5F17812D9C4A}" srcOrd="0" destOrd="0" parTransId="{78F1FB39-8FE2-4CF9-9415-218DF626C88B}" sibTransId="{710EEB94-4AE1-41DC-81D3-29E95BD14851}"/>
    <dgm:cxn modelId="{9C5EA072-CE61-4E90-BDAA-F86F6C67CDEA}" srcId="{508A9B21-F8B6-48A1-AB09-CF5CD827E7B3}" destId="{8A3CE09D-D24D-4A1E-9F59-9484F0AF2D9D}" srcOrd="0" destOrd="0" parTransId="{395E2B3F-54F6-4AF1-878E-C2BB5462F560}" sibTransId="{885016DC-DE77-4E16-9851-E40DA5C596A7}"/>
    <dgm:cxn modelId="{61EA426F-070D-4D8F-98C8-BBFEAAC5DC75}" srcId="{60DC4628-0445-4A7C-AF45-49A0EA43B459}" destId="{508A9B21-F8B6-48A1-AB09-CF5CD827E7B3}" srcOrd="1" destOrd="0" parTransId="{96A1EB4B-42A1-4D39-BCCF-89B25D6F85DA}" sibTransId="{63F34510-C32F-407B-8421-2357AF3A22F6}"/>
    <dgm:cxn modelId="{01BACB68-28EC-4122-9C09-D9762DCC8B5C}" type="presOf" srcId="{508A9B21-F8B6-48A1-AB09-CF5CD827E7B3}" destId="{04697674-BFAD-4E9C-B1D9-B7AFE89B4DFF}" srcOrd="0" destOrd="0" presId="urn:microsoft.com/office/officeart/2005/8/layout/vList2"/>
    <dgm:cxn modelId="{CBB84DE8-0B8E-47F6-85A3-946AB151CCA8}" type="presParOf" srcId="{0A2FF8AA-2C4B-4F9E-A32B-DD2008D3590A}" destId="{8A9B981A-3F90-46E2-8F2A-C3AD13AFEB00}" srcOrd="0" destOrd="0" presId="urn:microsoft.com/office/officeart/2005/8/layout/vList2"/>
    <dgm:cxn modelId="{EEB56BE2-4972-4EE6-A5A0-85A8EF5F5B1A}" type="presParOf" srcId="{0A2FF8AA-2C4B-4F9E-A32B-DD2008D3590A}" destId="{D0BEF9EC-5D69-4705-AB2C-E7FCEB595642}" srcOrd="1" destOrd="0" presId="urn:microsoft.com/office/officeart/2005/8/layout/vList2"/>
    <dgm:cxn modelId="{820A401D-640E-48B0-B447-9DFE31AB1D2A}" type="presParOf" srcId="{0A2FF8AA-2C4B-4F9E-A32B-DD2008D3590A}" destId="{04697674-BFAD-4E9C-B1D9-B7AFE89B4DFF}" srcOrd="2" destOrd="0" presId="urn:microsoft.com/office/officeart/2005/8/layout/vList2"/>
    <dgm:cxn modelId="{27CE3730-F781-4F49-9978-8969360EB13E}" type="presParOf" srcId="{0A2FF8AA-2C4B-4F9E-A32B-DD2008D3590A}" destId="{D5DE57CF-0978-40E4-9C39-4706EB9A72C4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7A4938C-219C-458D-A56E-0E864493B455}" type="doc">
      <dgm:prSet loTypeId="urn:microsoft.com/office/officeart/2008/layout/LinedList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EFC9A81-1E41-425D-8D75-C95D2A58A0D2}">
      <dgm:prSet phldrT="[Text]"/>
      <dgm:spPr/>
      <dgm:t>
        <a:bodyPr/>
        <a:lstStyle/>
        <a:p>
          <a:r>
            <a:rPr lang="cs-CZ" dirty="0" smtClean="0"/>
            <a:t>Anatolie</a:t>
          </a:r>
          <a:endParaRPr lang="cs-CZ" dirty="0"/>
        </a:p>
      </dgm:t>
    </dgm:pt>
    <dgm:pt modelId="{F598ADDF-E977-408D-A766-00D9625B5472}" type="parTrans" cxnId="{4AAA1815-F39E-4404-A6C7-CAA9A1F26B34}">
      <dgm:prSet/>
      <dgm:spPr/>
      <dgm:t>
        <a:bodyPr/>
        <a:lstStyle/>
        <a:p>
          <a:endParaRPr lang="cs-CZ"/>
        </a:p>
      </dgm:t>
    </dgm:pt>
    <dgm:pt modelId="{9370D189-B778-47CA-A1D6-D1EBE15682D1}" type="sibTrans" cxnId="{4AAA1815-F39E-4404-A6C7-CAA9A1F26B34}">
      <dgm:prSet/>
      <dgm:spPr/>
      <dgm:t>
        <a:bodyPr/>
        <a:lstStyle/>
        <a:p>
          <a:endParaRPr lang="cs-CZ"/>
        </a:p>
      </dgm:t>
    </dgm:pt>
    <dgm:pt modelId="{EF167CFE-33E5-4FAD-9DF0-6E008711D102}">
      <dgm:prSet phldrT="[Text]"/>
      <dgm:spPr/>
      <dgm:t>
        <a:bodyPr/>
        <a:lstStyle/>
        <a:p>
          <a:r>
            <a:rPr lang="cs-CZ" dirty="0" smtClean="0"/>
            <a:t>Mírně zvlněná oblast ve vnitrozemí</a:t>
          </a:r>
          <a:endParaRPr lang="cs-CZ" dirty="0"/>
        </a:p>
      </dgm:t>
    </dgm:pt>
    <dgm:pt modelId="{385C48EB-458B-48BF-A4EE-9969257BACCA}" type="parTrans" cxnId="{A7C662D0-1B24-4428-A72B-5CB4C9E793C7}">
      <dgm:prSet/>
      <dgm:spPr/>
      <dgm:t>
        <a:bodyPr/>
        <a:lstStyle/>
        <a:p>
          <a:endParaRPr lang="cs-CZ"/>
        </a:p>
      </dgm:t>
    </dgm:pt>
    <dgm:pt modelId="{1B3DA33E-07AE-4A20-A40B-12CC6F7F66C7}" type="sibTrans" cxnId="{A7C662D0-1B24-4428-A72B-5CB4C9E793C7}">
      <dgm:prSet/>
      <dgm:spPr/>
      <dgm:t>
        <a:bodyPr/>
        <a:lstStyle/>
        <a:p>
          <a:endParaRPr lang="cs-CZ"/>
        </a:p>
      </dgm:t>
    </dgm:pt>
    <dgm:pt modelId="{873CD991-ED65-4210-994D-7F9878042578}">
      <dgm:prSet phldrT="[Text]"/>
      <dgm:spPr/>
      <dgm:t>
        <a:bodyPr/>
        <a:lstStyle/>
        <a:p>
          <a:r>
            <a:rPr lang="cs-CZ" dirty="0" smtClean="0"/>
            <a:t>V minulosti step, dnes obilnicí státu</a:t>
          </a:r>
          <a:endParaRPr lang="cs-CZ" dirty="0"/>
        </a:p>
      </dgm:t>
    </dgm:pt>
    <dgm:pt modelId="{D4CC58E1-5C2B-4BC4-A745-05E38694127A}" type="parTrans" cxnId="{4C4EA5C9-F195-45B3-A556-137D63601504}">
      <dgm:prSet/>
      <dgm:spPr/>
      <dgm:t>
        <a:bodyPr/>
        <a:lstStyle/>
        <a:p>
          <a:endParaRPr lang="cs-CZ"/>
        </a:p>
      </dgm:t>
    </dgm:pt>
    <dgm:pt modelId="{0DA4A999-F628-4263-A75E-B3074197E8E5}" type="sibTrans" cxnId="{4C4EA5C9-F195-45B3-A556-137D63601504}">
      <dgm:prSet/>
      <dgm:spPr/>
      <dgm:t>
        <a:bodyPr/>
        <a:lstStyle/>
        <a:p>
          <a:endParaRPr lang="cs-CZ"/>
        </a:p>
      </dgm:t>
    </dgm:pt>
    <dgm:pt modelId="{6C61393F-04F5-4101-98A1-E963D51F6823}">
      <dgm:prSet phldrT="[Text]"/>
      <dgm:spPr/>
      <dgm:t>
        <a:bodyPr/>
        <a:lstStyle/>
        <a:p>
          <a:r>
            <a:rPr lang="cs-CZ" dirty="0" smtClean="0"/>
            <a:t>Leží zde hl. město - </a:t>
          </a:r>
          <a:r>
            <a:rPr lang="cs-CZ" dirty="0" smtClean="0">
              <a:solidFill>
                <a:srgbClr val="FF0000"/>
              </a:solidFill>
            </a:rPr>
            <a:t>ANKARA</a:t>
          </a:r>
          <a:endParaRPr lang="cs-CZ" dirty="0">
            <a:solidFill>
              <a:srgbClr val="FF0000"/>
            </a:solidFill>
          </a:endParaRPr>
        </a:p>
      </dgm:t>
    </dgm:pt>
    <dgm:pt modelId="{3AA573A9-ED05-47D9-8659-2723E247A4FA}" type="parTrans" cxnId="{D9FA77DF-AD36-48C8-8572-857E0AD7AB26}">
      <dgm:prSet/>
      <dgm:spPr/>
      <dgm:t>
        <a:bodyPr/>
        <a:lstStyle/>
        <a:p>
          <a:endParaRPr lang="cs-CZ"/>
        </a:p>
      </dgm:t>
    </dgm:pt>
    <dgm:pt modelId="{B468236F-CA0B-4A3F-8130-07A4DF0F94F1}" type="sibTrans" cxnId="{D9FA77DF-AD36-48C8-8572-857E0AD7AB26}">
      <dgm:prSet/>
      <dgm:spPr/>
      <dgm:t>
        <a:bodyPr/>
        <a:lstStyle/>
        <a:p>
          <a:endParaRPr lang="cs-CZ"/>
        </a:p>
      </dgm:t>
    </dgm:pt>
    <dgm:pt modelId="{41433DD9-7FF2-441C-92E4-698FD1686E89}" type="pres">
      <dgm:prSet presAssocID="{E7A4938C-219C-458D-A56E-0E864493B455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4059D38D-4876-467D-8A7F-287266D262E6}" type="pres">
      <dgm:prSet presAssocID="{EEFC9A81-1E41-425D-8D75-C95D2A58A0D2}" presName="thickLine" presStyleLbl="alignNode1" presStyleIdx="0" presStyleCnt="1"/>
      <dgm:spPr/>
    </dgm:pt>
    <dgm:pt modelId="{D89356AF-D9D0-4105-9A81-D7AC0F29AA38}" type="pres">
      <dgm:prSet presAssocID="{EEFC9A81-1E41-425D-8D75-C95D2A58A0D2}" presName="horz1" presStyleCnt="0"/>
      <dgm:spPr/>
    </dgm:pt>
    <dgm:pt modelId="{0E87487E-9D96-497A-A5A6-C43DA3334CCF}" type="pres">
      <dgm:prSet presAssocID="{EEFC9A81-1E41-425D-8D75-C95D2A58A0D2}" presName="tx1" presStyleLbl="revTx" presStyleIdx="0" presStyleCnt="4"/>
      <dgm:spPr/>
      <dgm:t>
        <a:bodyPr/>
        <a:lstStyle/>
        <a:p>
          <a:endParaRPr lang="cs-CZ"/>
        </a:p>
      </dgm:t>
    </dgm:pt>
    <dgm:pt modelId="{0751FC95-8C30-44A4-9219-3F1917318F39}" type="pres">
      <dgm:prSet presAssocID="{EEFC9A81-1E41-425D-8D75-C95D2A58A0D2}" presName="vert1" presStyleCnt="0"/>
      <dgm:spPr/>
    </dgm:pt>
    <dgm:pt modelId="{B972733A-054E-469D-9482-1AD677CFDC11}" type="pres">
      <dgm:prSet presAssocID="{EF167CFE-33E5-4FAD-9DF0-6E008711D102}" presName="vertSpace2a" presStyleCnt="0"/>
      <dgm:spPr/>
    </dgm:pt>
    <dgm:pt modelId="{808E2A00-3DC8-4996-BA8F-568D1FA6C11B}" type="pres">
      <dgm:prSet presAssocID="{EF167CFE-33E5-4FAD-9DF0-6E008711D102}" presName="horz2" presStyleCnt="0"/>
      <dgm:spPr/>
    </dgm:pt>
    <dgm:pt modelId="{96CCE570-07D2-4178-9F38-748DBA4BE5C9}" type="pres">
      <dgm:prSet presAssocID="{EF167CFE-33E5-4FAD-9DF0-6E008711D102}" presName="horzSpace2" presStyleCnt="0"/>
      <dgm:spPr/>
    </dgm:pt>
    <dgm:pt modelId="{0BF55A4F-BBFD-40BB-903F-0D6945E4ECCC}" type="pres">
      <dgm:prSet presAssocID="{EF167CFE-33E5-4FAD-9DF0-6E008711D102}" presName="tx2" presStyleLbl="revTx" presStyleIdx="1" presStyleCnt="4"/>
      <dgm:spPr/>
      <dgm:t>
        <a:bodyPr/>
        <a:lstStyle/>
        <a:p>
          <a:endParaRPr lang="cs-CZ"/>
        </a:p>
      </dgm:t>
    </dgm:pt>
    <dgm:pt modelId="{8F438570-D930-42E7-B7A6-D4ED5CE0FF9C}" type="pres">
      <dgm:prSet presAssocID="{EF167CFE-33E5-4FAD-9DF0-6E008711D102}" presName="vert2" presStyleCnt="0"/>
      <dgm:spPr/>
    </dgm:pt>
    <dgm:pt modelId="{6EA97EBD-2E7A-4E66-8F23-C5125848BDC3}" type="pres">
      <dgm:prSet presAssocID="{EF167CFE-33E5-4FAD-9DF0-6E008711D102}" presName="thinLine2b" presStyleLbl="callout" presStyleIdx="0" presStyleCnt="3"/>
      <dgm:spPr/>
    </dgm:pt>
    <dgm:pt modelId="{AB33DB99-C6D6-4E6D-AFFF-509963E78CB4}" type="pres">
      <dgm:prSet presAssocID="{EF167CFE-33E5-4FAD-9DF0-6E008711D102}" presName="vertSpace2b" presStyleCnt="0"/>
      <dgm:spPr/>
    </dgm:pt>
    <dgm:pt modelId="{838DE5B0-BD59-40DD-AB39-A5554FBE5A6C}" type="pres">
      <dgm:prSet presAssocID="{873CD991-ED65-4210-994D-7F9878042578}" presName="horz2" presStyleCnt="0"/>
      <dgm:spPr/>
    </dgm:pt>
    <dgm:pt modelId="{3A14B8E6-DB82-4CDA-B083-C12949B2EF7F}" type="pres">
      <dgm:prSet presAssocID="{873CD991-ED65-4210-994D-7F9878042578}" presName="horzSpace2" presStyleCnt="0"/>
      <dgm:spPr/>
    </dgm:pt>
    <dgm:pt modelId="{7AC3092E-AFF5-4F13-B916-2A85234BAF06}" type="pres">
      <dgm:prSet presAssocID="{873CD991-ED65-4210-994D-7F9878042578}" presName="tx2" presStyleLbl="revTx" presStyleIdx="2" presStyleCnt="4"/>
      <dgm:spPr/>
      <dgm:t>
        <a:bodyPr/>
        <a:lstStyle/>
        <a:p>
          <a:endParaRPr lang="cs-CZ"/>
        </a:p>
      </dgm:t>
    </dgm:pt>
    <dgm:pt modelId="{4FDE7595-5C87-48B6-90EA-8EB44D5D7E97}" type="pres">
      <dgm:prSet presAssocID="{873CD991-ED65-4210-994D-7F9878042578}" presName="vert2" presStyleCnt="0"/>
      <dgm:spPr/>
    </dgm:pt>
    <dgm:pt modelId="{A385D0BA-7B9B-4858-A465-CAF19996301F}" type="pres">
      <dgm:prSet presAssocID="{873CD991-ED65-4210-994D-7F9878042578}" presName="thinLine2b" presStyleLbl="callout" presStyleIdx="1" presStyleCnt="3"/>
      <dgm:spPr/>
    </dgm:pt>
    <dgm:pt modelId="{74ED06DB-0783-4CC1-9221-1C221BF6D257}" type="pres">
      <dgm:prSet presAssocID="{873CD991-ED65-4210-994D-7F9878042578}" presName="vertSpace2b" presStyleCnt="0"/>
      <dgm:spPr/>
    </dgm:pt>
    <dgm:pt modelId="{13E7CE68-2231-47DD-9897-9FFFA5142E8B}" type="pres">
      <dgm:prSet presAssocID="{6C61393F-04F5-4101-98A1-E963D51F6823}" presName="horz2" presStyleCnt="0"/>
      <dgm:spPr/>
    </dgm:pt>
    <dgm:pt modelId="{F1EFA6E4-A963-4E83-86C5-D96B334F0264}" type="pres">
      <dgm:prSet presAssocID="{6C61393F-04F5-4101-98A1-E963D51F6823}" presName="horzSpace2" presStyleCnt="0"/>
      <dgm:spPr/>
    </dgm:pt>
    <dgm:pt modelId="{60F40D51-AADD-4121-B303-A04B202AD1F4}" type="pres">
      <dgm:prSet presAssocID="{6C61393F-04F5-4101-98A1-E963D51F6823}" presName="tx2" presStyleLbl="revTx" presStyleIdx="3" presStyleCnt="4"/>
      <dgm:spPr/>
      <dgm:t>
        <a:bodyPr/>
        <a:lstStyle/>
        <a:p>
          <a:endParaRPr lang="cs-CZ"/>
        </a:p>
      </dgm:t>
    </dgm:pt>
    <dgm:pt modelId="{B256AF1E-DB32-40DD-ACBA-AA4334E9F616}" type="pres">
      <dgm:prSet presAssocID="{6C61393F-04F5-4101-98A1-E963D51F6823}" presName="vert2" presStyleCnt="0"/>
      <dgm:spPr/>
    </dgm:pt>
    <dgm:pt modelId="{147FE805-C7ED-4837-BA27-EE21B17A7569}" type="pres">
      <dgm:prSet presAssocID="{6C61393F-04F5-4101-98A1-E963D51F6823}" presName="thinLine2b" presStyleLbl="callout" presStyleIdx="2" presStyleCnt="3"/>
      <dgm:spPr/>
    </dgm:pt>
    <dgm:pt modelId="{FD58FFC9-AAC0-40E0-A165-8BC036DFD190}" type="pres">
      <dgm:prSet presAssocID="{6C61393F-04F5-4101-98A1-E963D51F6823}" presName="vertSpace2b" presStyleCnt="0"/>
      <dgm:spPr/>
    </dgm:pt>
  </dgm:ptLst>
  <dgm:cxnLst>
    <dgm:cxn modelId="{4C4EA5C9-F195-45B3-A556-137D63601504}" srcId="{EEFC9A81-1E41-425D-8D75-C95D2A58A0D2}" destId="{873CD991-ED65-4210-994D-7F9878042578}" srcOrd="1" destOrd="0" parTransId="{D4CC58E1-5C2B-4BC4-A745-05E38694127A}" sibTransId="{0DA4A999-F628-4263-A75E-B3074197E8E5}"/>
    <dgm:cxn modelId="{A7C662D0-1B24-4428-A72B-5CB4C9E793C7}" srcId="{EEFC9A81-1E41-425D-8D75-C95D2A58A0D2}" destId="{EF167CFE-33E5-4FAD-9DF0-6E008711D102}" srcOrd="0" destOrd="0" parTransId="{385C48EB-458B-48BF-A4EE-9969257BACCA}" sibTransId="{1B3DA33E-07AE-4A20-A40B-12CC6F7F66C7}"/>
    <dgm:cxn modelId="{1003DEDE-D64F-468B-85A6-E2526DA14B8A}" type="presOf" srcId="{873CD991-ED65-4210-994D-7F9878042578}" destId="{7AC3092E-AFF5-4F13-B916-2A85234BAF06}" srcOrd="0" destOrd="0" presId="urn:microsoft.com/office/officeart/2008/layout/LinedList"/>
    <dgm:cxn modelId="{DE6F781C-5792-44F0-A7AF-55A5C7BDF4CB}" type="presOf" srcId="{E7A4938C-219C-458D-A56E-0E864493B455}" destId="{41433DD9-7FF2-441C-92E4-698FD1686E89}" srcOrd="0" destOrd="0" presId="urn:microsoft.com/office/officeart/2008/layout/LinedList"/>
    <dgm:cxn modelId="{6C610568-2F5F-470C-9578-2EA89127FB8D}" type="presOf" srcId="{EF167CFE-33E5-4FAD-9DF0-6E008711D102}" destId="{0BF55A4F-BBFD-40BB-903F-0D6945E4ECCC}" srcOrd="0" destOrd="0" presId="urn:microsoft.com/office/officeart/2008/layout/LinedList"/>
    <dgm:cxn modelId="{D4472F32-5546-4F5E-B8D1-D0382AE566E4}" type="presOf" srcId="{6C61393F-04F5-4101-98A1-E963D51F6823}" destId="{60F40D51-AADD-4121-B303-A04B202AD1F4}" srcOrd="0" destOrd="0" presId="urn:microsoft.com/office/officeart/2008/layout/LinedList"/>
    <dgm:cxn modelId="{CCAB28FF-89C7-4315-8037-75BA9B8CF31A}" type="presOf" srcId="{EEFC9A81-1E41-425D-8D75-C95D2A58A0D2}" destId="{0E87487E-9D96-497A-A5A6-C43DA3334CCF}" srcOrd="0" destOrd="0" presId="urn:microsoft.com/office/officeart/2008/layout/LinedList"/>
    <dgm:cxn modelId="{4AAA1815-F39E-4404-A6C7-CAA9A1F26B34}" srcId="{E7A4938C-219C-458D-A56E-0E864493B455}" destId="{EEFC9A81-1E41-425D-8D75-C95D2A58A0D2}" srcOrd="0" destOrd="0" parTransId="{F598ADDF-E977-408D-A766-00D9625B5472}" sibTransId="{9370D189-B778-47CA-A1D6-D1EBE15682D1}"/>
    <dgm:cxn modelId="{D9FA77DF-AD36-48C8-8572-857E0AD7AB26}" srcId="{EEFC9A81-1E41-425D-8D75-C95D2A58A0D2}" destId="{6C61393F-04F5-4101-98A1-E963D51F6823}" srcOrd="2" destOrd="0" parTransId="{3AA573A9-ED05-47D9-8659-2723E247A4FA}" sibTransId="{B468236F-CA0B-4A3F-8130-07A4DF0F94F1}"/>
    <dgm:cxn modelId="{C38F6DEB-EFB7-45A5-9A83-401592013507}" type="presParOf" srcId="{41433DD9-7FF2-441C-92E4-698FD1686E89}" destId="{4059D38D-4876-467D-8A7F-287266D262E6}" srcOrd="0" destOrd="0" presId="urn:microsoft.com/office/officeart/2008/layout/LinedList"/>
    <dgm:cxn modelId="{B8440DB1-F531-4B86-9FA7-7EA8602C6099}" type="presParOf" srcId="{41433DD9-7FF2-441C-92E4-698FD1686E89}" destId="{D89356AF-D9D0-4105-9A81-D7AC0F29AA38}" srcOrd="1" destOrd="0" presId="urn:microsoft.com/office/officeart/2008/layout/LinedList"/>
    <dgm:cxn modelId="{735B2927-84AC-4D41-A52A-14AAE521E9BC}" type="presParOf" srcId="{D89356AF-D9D0-4105-9A81-D7AC0F29AA38}" destId="{0E87487E-9D96-497A-A5A6-C43DA3334CCF}" srcOrd="0" destOrd="0" presId="urn:microsoft.com/office/officeart/2008/layout/LinedList"/>
    <dgm:cxn modelId="{880B1757-4321-460F-9CDD-724556E228A9}" type="presParOf" srcId="{D89356AF-D9D0-4105-9A81-D7AC0F29AA38}" destId="{0751FC95-8C30-44A4-9219-3F1917318F39}" srcOrd="1" destOrd="0" presId="urn:microsoft.com/office/officeart/2008/layout/LinedList"/>
    <dgm:cxn modelId="{E57EFD3A-8BFA-4B67-8438-363AEEE9173A}" type="presParOf" srcId="{0751FC95-8C30-44A4-9219-3F1917318F39}" destId="{B972733A-054E-469D-9482-1AD677CFDC11}" srcOrd="0" destOrd="0" presId="urn:microsoft.com/office/officeart/2008/layout/LinedList"/>
    <dgm:cxn modelId="{E85BB2E7-A846-4135-8401-5B29D3651085}" type="presParOf" srcId="{0751FC95-8C30-44A4-9219-3F1917318F39}" destId="{808E2A00-3DC8-4996-BA8F-568D1FA6C11B}" srcOrd="1" destOrd="0" presId="urn:microsoft.com/office/officeart/2008/layout/LinedList"/>
    <dgm:cxn modelId="{D4484620-BDD0-4C00-82C5-34F49B65D845}" type="presParOf" srcId="{808E2A00-3DC8-4996-BA8F-568D1FA6C11B}" destId="{96CCE570-07D2-4178-9F38-748DBA4BE5C9}" srcOrd="0" destOrd="0" presId="urn:microsoft.com/office/officeart/2008/layout/LinedList"/>
    <dgm:cxn modelId="{993EB0B5-53EE-4C40-847D-834991EE559A}" type="presParOf" srcId="{808E2A00-3DC8-4996-BA8F-568D1FA6C11B}" destId="{0BF55A4F-BBFD-40BB-903F-0D6945E4ECCC}" srcOrd="1" destOrd="0" presId="urn:microsoft.com/office/officeart/2008/layout/LinedList"/>
    <dgm:cxn modelId="{C7A1D2F4-CA39-4DAF-9AC3-B6B0C09324EE}" type="presParOf" srcId="{808E2A00-3DC8-4996-BA8F-568D1FA6C11B}" destId="{8F438570-D930-42E7-B7A6-D4ED5CE0FF9C}" srcOrd="2" destOrd="0" presId="urn:microsoft.com/office/officeart/2008/layout/LinedList"/>
    <dgm:cxn modelId="{0ACE5573-D506-4AC8-955E-9C43D21FC049}" type="presParOf" srcId="{0751FC95-8C30-44A4-9219-3F1917318F39}" destId="{6EA97EBD-2E7A-4E66-8F23-C5125848BDC3}" srcOrd="2" destOrd="0" presId="urn:microsoft.com/office/officeart/2008/layout/LinedList"/>
    <dgm:cxn modelId="{CBFB5580-AC1C-4B9E-BC25-927508469401}" type="presParOf" srcId="{0751FC95-8C30-44A4-9219-3F1917318F39}" destId="{AB33DB99-C6D6-4E6D-AFFF-509963E78CB4}" srcOrd="3" destOrd="0" presId="urn:microsoft.com/office/officeart/2008/layout/LinedList"/>
    <dgm:cxn modelId="{81505B4B-DAFF-4F9C-9425-43A2A19DB966}" type="presParOf" srcId="{0751FC95-8C30-44A4-9219-3F1917318F39}" destId="{838DE5B0-BD59-40DD-AB39-A5554FBE5A6C}" srcOrd="4" destOrd="0" presId="urn:microsoft.com/office/officeart/2008/layout/LinedList"/>
    <dgm:cxn modelId="{78584C69-080C-4AC7-AC42-E79AB2515D5A}" type="presParOf" srcId="{838DE5B0-BD59-40DD-AB39-A5554FBE5A6C}" destId="{3A14B8E6-DB82-4CDA-B083-C12949B2EF7F}" srcOrd="0" destOrd="0" presId="urn:microsoft.com/office/officeart/2008/layout/LinedList"/>
    <dgm:cxn modelId="{1E6F8443-2926-4708-BDC4-07E48A2B36E9}" type="presParOf" srcId="{838DE5B0-BD59-40DD-AB39-A5554FBE5A6C}" destId="{7AC3092E-AFF5-4F13-B916-2A85234BAF06}" srcOrd="1" destOrd="0" presId="urn:microsoft.com/office/officeart/2008/layout/LinedList"/>
    <dgm:cxn modelId="{36B4C86F-85B2-43AF-898D-DB076F37CF3B}" type="presParOf" srcId="{838DE5B0-BD59-40DD-AB39-A5554FBE5A6C}" destId="{4FDE7595-5C87-48B6-90EA-8EB44D5D7E97}" srcOrd="2" destOrd="0" presId="urn:microsoft.com/office/officeart/2008/layout/LinedList"/>
    <dgm:cxn modelId="{5D50402F-1F08-445B-967B-280E9B7D9974}" type="presParOf" srcId="{0751FC95-8C30-44A4-9219-3F1917318F39}" destId="{A385D0BA-7B9B-4858-A465-CAF19996301F}" srcOrd="5" destOrd="0" presId="urn:microsoft.com/office/officeart/2008/layout/LinedList"/>
    <dgm:cxn modelId="{284CC62A-7D8C-4AD8-A367-A23059C6E858}" type="presParOf" srcId="{0751FC95-8C30-44A4-9219-3F1917318F39}" destId="{74ED06DB-0783-4CC1-9221-1C221BF6D257}" srcOrd="6" destOrd="0" presId="urn:microsoft.com/office/officeart/2008/layout/LinedList"/>
    <dgm:cxn modelId="{0A046C8C-F9A0-4702-A488-1B20FA5DC413}" type="presParOf" srcId="{0751FC95-8C30-44A4-9219-3F1917318F39}" destId="{13E7CE68-2231-47DD-9897-9FFFA5142E8B}" srcOrd="7" destOrd="0" presId="urn:microsoft.com/office/officeart/2008/layout/LinedList"/>
    <dgm:cxn modelId="{EB875E8E-9CAD-47A2-87A0-A54805808818}" type="presParOf" srcId="{13E7CE68-2231-47DD-9897-9FFFA5142E8B}" destId="{F1EFA6E4-A963-4E83-86C5-D96B334F0264}" srcOrd="0" destOrd="0" presId="urn:microsoft.com/office/officeart/2008/layout/LinedList"/>
    <dgm:cxn modelId="{B6DE2819-A113-455C-A4CC-6AC99D320DA0}" type="presParOf" srcId="{13E7CE68-2231-47DD-9897-9FFFA5142E8B}" destId="{60F40D51-AADD-4121-B303-A04B202AD1F4}" srcOrd="1" destOrd="0" presId="urn:microsoft.com/office/officeart/2008/layout/LinedList"/>
    <dgm:cxn modelId="{769063D7-F565-4F94-BCA6-03A7471B7FB2}" type="presParOf" srcId="{13E7CE68-2231-47DD-9897-9FFFA5142E8B}" destId="{B256AF1E-DB32-40DD-ACBA-AA4334E9F616}" srcOrd="2" destOrd="0" presId="urn:microsoft.com/office/officeart/2008/layout/LinedList"/>
    <dgm:cxn modelId="{D35EB7F1-BB2B-49FB-A086-03C9DE18143C}" type="presParOf" srcId="{0751FC95-8C30-44A4-9219-3F1917318F39}" destId="{147FE805-C7ED-4837-BA27-EE21B17A7569}" srcOrd="8" destOrd="0" presId="urn:microsoft.com/office/officeart/2008/layout/LinedList"/>
    <dgm:cxn modelId="{BE3FA4E1-4D81-4605-A8D9-A0FA23B52E22}" type="presParOf" srcId="{0751FC95-8C30-44A4-9219-3F1917318F39}" destId="{FD58FFC9-AAC0-40E0-A165-8BC036DFD190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8DD29C2-7ED0-442E-BE7D-713CA75C6CB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853C1DE-93B9-4E12-B405-9A7DC3C268F5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Istanbul</a:t>
          </a:r>
          <a:endParaRPr lang="cs-CZ" dirty="0">
            <a:solidFill>
              <a:srgbClr val="FF0000"/>
            </a:solidFill>
          </a:endParaRPr>
        </a:p>
      </dgm:t>
    </dgm:pt>
    <dgm:pt modelId="{62C3BF45-3B4E-42B6-A0C2-6925880FF1DF}" type="parTrans" cxnId="{B7F38998-D23D-4D1A-B770-AC544F0B1DA6}">
      <dgm:prSet/>
      <dgm:spPr/>
      <dgm:t>
        <a:bodyPr/>
        <a:lstStyle/>
        <a:p>
          <a:endParaRPr lang="cs-CZ"/>
        </a:p>
      </dgm:t>
    </dgm:pt>
    <dgm:pt modelId="{3F28B00A-B58C-4246-AADB-65D116E71436}" type="sibTrans" cxnId="{B7F38998-D23D-4D1A-B770-AC544F0B1DA6}">
      <dgm:prSet/>
      <dgm:spPr/>
      <dgm:t>
        <a:bodyPr/>
        <a:lstStyle/>
        <a:p>
          <a:endParaRPr lang="cs-CZ"/>
        </a:p>
      </dgm:t>
    </dgm:pt>
    <dgm:pt modelId="{F52E8537-D05F-456C-8D5D-5A584A19747B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Největší město Turecka</a:t>
          </a:r>
          <a:endParaRPr lang="cs-CZ" dirty="0">
            <a:solidFill>
              <a:schemeClr val="tx1"/>
            </a:solidFill>
          </a:endParaRPr>
        </a:p>
      </dgm:t>
    </dgm:pt>
    <dgm:pt modelId="{A8016E1A-0060-47EF-BB1A-47A226DBB381}" type="parTrans" cxnId="{8AF0CF46-AEF8-42A3-A27F-F6DEBF5C731E}">
      <dgm:prSet/>
      <dgm:spPr/>
      <dgm:t>
        <a:bodyPr/>
        <a:lstStyle/>
        <a:p>
          <a:endParaRPr lang="cs-CZ"/>
        </a:p>
      </dgm:t>
    </dgm:pt>
    <dgm:pt modelId="{C0BD181C-1415-45E0-88E1-CAE99194BB98}" type="sibTrans" cxnId="{8AF0CF46-AEF8-42A3-A27F-F6DEBF5C731E}">
      <dgm:prSet/>
      <dgm:spPr/>
      <dgm:t>
        <a:bodyPr/>
        <a:lstStyle/>
        <a:p>
          <a:endParaRPr lang="cs-CZ"/>
        </a:p>
      </dgm:t>
    </dgm:pt>
    <dgm:pt modelId="{13B6C19F-91AB-48DA-A7A3-90A3A0546F65}">
      <dgm:prSet phldrT="[Text]"/>
      <dgm:spPr/>
      <dgm:t>
        <a:bodyPr/>
        <a:lstStyle/>
        <a:p>
          <a:r>
            <a:rPr lang="cs-CZ" dirty="0" smtClean="0"/>
            <a:t>Zasahuje do Evropy</a:t>
          </a:r>
          <a:endParaRPr lang="cs-CZ" dirty="0"/>
        </a:p>
      </dgm:t>
    </dgm:pt>
    <dgm:pt modelId="{F205C25D-0418-4F7B-8C1A-D95FAEC62000}" type="parTrans" cxnId="{31FEEACC-FE30-4CDE-B057-A655E46FB376}">
      <dgm:prSet/>
      <dgm:spPr/>
      <dgm:t>
        <a:bodyPr/>
        <a:lstStyle/>
        <a:p>
          <a:endParaRPr lang="cs-CZ"/>
        </a:p>
      </dgm:t>
    </dgm:pt>
    <dgm:pt modelId="{8659251E-2C0F-4AD3-B7DF-C4B55BB92BA7}" type="sibTrans" cxnId="{31FEEACC-FE30-4CDE-B057-A655E46FB376}">
      <dgm:prSet/>
      <dgm:spPr/>
      <dgm:t>
        <a:bodyPr/>
        <a:lstStyle/>
        <a:p>
          <a:endParaRPr lang="cs-CZ"/>
        </a:p>
      </dgm:t>
    </dgm:pt>
    <dgm:pt modelId="{6FDEDF19-5C42-4A74-819A-A2D959CB7BBC}">
      <dgm:prSet phldrT="[Text]"/>
      <dgm:spPr/>
      <dgm:t>
        <a:bodyPr/>
        <a:lstStyle/>
        <a:p>
          <a:r>
            <a:rPr lang="cs-CZ" dirty="0" smtClean="0"/>
            <a:t>Turistický ruch - zisky</a:t>
          </a:r>
          <a:endParaRPr lang="cs-CZ" dirty="0"/>
        </a:p>
      </dgm:t>
    </dgm:pt>
    <dgm:pt modelId="{C0A08B98-7097-4E08-A774-FAC931EA416E}" type="parTrans" cxnId="{6CE820D0-8754-4D33-A81F-D895783B6E26}">
      <dgm:prSet/>
      <dgm:spPr/>
      <dgm:t>
        <a:bodyPr/>
        <a:lstStyle/>
        <a:p>
          <a:endParaRPr lang="cs-CZ"/>
        </a:p>
      </dgm:t>
    </dgm:pt>
    <dgm:pt modelId="{386AABDC-EF35-4FB6-A920-D56EE55BF8C0}" type="sibTrans" cxnId="{6CE820D0-8754-4D33-A81F-D895783B6E26}">
      <dgm:prSet/>
      <dgm:spPr/>
      <dgm:t>
        <a:bodyPr/>
        <a:lstStyle/>
        <a:p>
          <a:endParaRPr lang="cs-CZ"/>
        </a:p>
      </dgm:t>
    </dgm:pt>
    <dgm:pt modelId="{5E5CC8E2-4B3A-4ACB-BED0-BEFA6CBBC94B}" type="pres">
      <dgm:prSet presAssocID="{D8DD29C2-7ED0-442E-BE7D-713CA75C6CB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A1C86A7-A7E8-4452-96E6-FCF19AB5E26A}" type="pres">
      <dgm:prSet presAssocID="{5853C1DE-93B9-4E12-B405-9A7DC3C268F5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C4BD58-633B-4E3C-938F-7076BB6A5C00}" type="pres">
      <dgm:prSet presAssocID="{5853C1DE-93B9-4E12-B405-9A7DC3C268F5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B62245-C0FF-4601-BBB8-64B602027223}" type="pres">
      <dgm:prSet presAssocID="{13B6C19F-91AB-48DA-A7A3-90A3A0546F65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7AAE2C-C0DD-4BD2-BB47-FF293F771EEE}" type="pres">
      <dgm:prSet presAssocID="{13B6C19F-91AB-48DA-A7A3-90A3A0546F65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159C87E-4510-4D10-B781-861081F1D9C0}" type="presOf" srcId="{F52E8537-D05F-456C-8D5D-5A584A19747B}" destId="{11C4BD58-633B-4E3C-938F-7076BB6A5C00}" srcOrd="0" destOrd="0" presId="urn:microsoft.com/office/officeart/2005/8/layout/vList2"/>
    <dgm:cxn modelId="{31FEEACC-FE30-4CDE-B057-A655E46FB376}" srcId="{D8DD29C2-7ED0-442E-BE7D-713CA75C6CBA}" destId="{13B6C19F-91AB-48DA-A7A3-90A3A0546F65}" srcOrd="1" destOrd="0" parTransId="{F205C25D-0418-4F7B-8C1A-D95FAEC62000}" sibTransId="{8659251E-2C0F-4AD3-B7DF-C4B55BB92BA7}"/>
    <dgm:cxn modelId="{6BBC2A3E-554A-4844-AA44-9DC6B8B1AC2D}" type="presOf" srcId="{13B6C19F-91AB-48DA-A7A3-90A3A0546F65}" destId="{FDB62245-C0FF-4601-BBB8-64B602027223}" srcOrd="0" destOrd="0" presId="urn:microsoft.com/office/officeart/2005/8/layout/vList2"/>
    <dgm:cxn modelId="{B7F38998-D23D-4D1A-B770-AC544F0B1DA6}" srcId="{D8DD29C2-7ED0-442E-BE7D-713CA75C6CBA}" destId="{5853C1DE-93B9-4E12-B405-9A7DC3C268F5}" srcOrd="0" destOrd="0" parTransId="{62C3BF45-3B4E-42B6-A0C2-6925880FF1DF}" sibTransId="{3F28B00A-B58C-4246-AADB-65D116E71436}"/>
    <dgm:cxn modelId="{5FF22A5D-3A91-4152-9374-D9B4D5EB2B75}" type="presOf" srcId="{5853C1DE-93B9-4E12-B405-9A7DC3C268F5}" destId="{1A1C86A7-A7E8-4452-96E6-FCF19AB5E26A}" srcOrd="0" destOrd="0" presId="urn:microsoft.com/office/officeart/2005/8/layout/vList2"/>
    <dgm:cxn modelId="{6CE820D0-8754-4D33-A81F-D895783B6E26}" srcId="{13B6C19F-91AB-48DA-A7A3-90A3A0546F65}" destId="{6FDEDF19-5C42-4A74-819A-A2D959CB7BBC}" srcOrd="0" destOrd="0" parTransId="{C0A08B98-7097-4E08-A774-FAC931EA416E}" sibTransId="{386AABDC-EF35-4FB6-A920-D56EE55BF8C0}"/>
    <dgm:cxn modelId="{C54C46B3-2371-4335-9CA0-7D6ABB40601E}" type="presOf" srcId="{D8DD29C2-7ED0-442E-BE7D-713CA75C6CBA}" destId="{5E5CC8E2-4B3A-4ACB-BED0-BEFA6CBBC94B}" srcOrd="0" destOrd="0" presId="urn:microsoft.com/office/officeart/2005/8/layout/vList2"/>
    <dgm:cxn modelId="{5DBE3D4F-F0B1-40FF-8FEF-015252AC15C1}" type="presOf" srcId="{6FDEDF19-5C42-4A74-819A-A2D959CB7BBC}" destId="{4B7AAE2C-C0DD-4BD2-BB47-FF293F771EEE}" srcOrd="0" destOrd="0" presId="urn:microsoft.com/office/officeart/2005/8/layout/vList2"/>
    <dgm:cxn modelId="{8AF0CF46-AEF8-42A3-A27F-F6DEBF5C731E}" srcId="{5853C1DE-93B9-4E12-B405-9A7DC3C268F5}" destId="{F52E8537-D05F-456C-8D5D-5A584A19747B}" srcOrd="0" destOrd="0" parTransId="{A8016E1A-0060-47EF-BB1A-47A226DBB381}" sibTransId="{C0BD181C-1415-45E0-88E1-CAE99194BB98}"/>
    <dgm:cxn modelId="{15413C75-E305-4FDA-9994-A206BF02B24D}" type="presParOf" srcId="{5E5CC8E2-4B3A-4ACB-BED0-BEFA6CBBC94B}" destId="{1A1C86A7-A7E8-4452-96E6-FCF19AB5E26A}" srcOrd="0" destOrd="0" presId="urn:microsoft.com/office/officeart/2005/8/layout/vList2"/>
    <dgm:cxn modelId="{6B741456-9911-41C9-8681-1152B34514CF}" type="presParOf" srcId="{5E5CC8E2-4B3A-4ACB-BED0-BEFA6CBBC94B}" destId="{11C4BD58-633B-4E3C-938F-7076BB6A5C00}" srcOrd="1" destOrd="0" presId="urn:microsoft.com/office/officeart/2005/8/layout/vList2"/>
    <dgm:cxn modelId="{D6F06B35-39BD-4713-8AAE-7B165C82151E}" type="presParOf" srcId="{5E5CC8E2-4B3A-4ACB-BED0-BEFA6CBBC94B}" destId="{FDB62245-C0FF-4601-BBB8-64B602027223}" srcOrd="2" destOrd="0" presId="urn:microsoft.com/office/officeart/2005/8/layout/vList2"/>
    <dgm:cxn modelId="{D67630C4-5622-4E14-9DA5-62EB38243DB1}" type="presParOf" srcId="{5E5CC8E2-4B3A-4ACB-BED0-BEFA6CBBC94B}" destId="{4B7AAE2C-C0DD-4BD2-BB47-FF293F771EEE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0B1AA17-8A53-4848-9FCB-85F0D06385E2}" type="doc">
      <dgm:prSet loTypeId="urn:microsoft.com/office/officeart/2008/layout/HorizontalMultiLevelHierarchy" loCatId="hierarchy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2D8933C-45E5-403B-91F6-45647FCEF144}">
      <dgm:prSet phldrT="[Text]"/>
      <dgm:spPr/>
      <dgm:t>
        <a:bodyPr/>
        <a:lstStyle/>
        <a:p>
          <a:r>
            <a:rPr lang="cs-CZ" dirty="0" smtClean="0">
              <a:solidFill>
                <a:srgbClr val="C00000"/>
              </a:solidFill>
            </a:rPr>
            <a:t>Jeruzalém</a:t>
          </a:r>
          <a:endParaRPr lang="cs-CZ" dirty="0">
            <a:solidFill>
              <a:srgbClr val="C00000"/>
            </a:solidFill>
          </a:endParaRPr>
        </a:p>
      </dgm:t>
    </dgm:pt>
    <dgm:pt modelId="{33EF7F30-4357-4422-BF7F-33758B03AC74}" type="parTrans" cxnId="{99061CE0-E1CD-47AF-87B6-DC2FD297D7F4}">
      <dgm:prSet/>
      <dgm:spPr/>
      <dgm:t>
        <a:bodyPr/>
        <a:lstStyle/>
        <a:p>
          <a:endParaRPr lang="cs-CZ"/>
        </a:p>
      </dgm:t>
    </dgm:pt>
    <dgm:pt modelId="{8195F92E-8DFE-4B0D-BAF4-E616722A3FFD}" type="sibTrans" cxnId="{99061CE0-E1CD-47AF-87B6-DC2FD297D7F4}">
      <dgm:prSet/>
      <dgm:spPr/>
      <dgm:t>
        <a:bodyPr/>
        <a:lstStyle/>
        <a:p>
          <a:endParaRPr lang="cs-CZ"/>
        </a:p>
      </dgm:t>
    </dgm:pt>
    <dgm:pt modelId="{8F2FECFA-567C-4783-A696-ED0CBF710FD4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Posvátné město</a:t>
          </a:r>
        </a:p>
        <a:p>
          <a:r>
            <a:rPr lang="cs-CZ" dirty="0" smtClean="0">
              <a:solidFill>
                <a:schemeClr val="tx1"/>
              </a:solidFill>
            </a:rPr>
            <a:t>židů</a:t>
          </a:r>
          <a:endParaRPr lang="cs-CZ" dirty="0">
            <a:solidFill>
              <a:schemeClr val="tx1"/>
            </a:solidFill>
          </a:endParaRPr>
        </a:p>
      </dgm:t>
    </dgm:pt>
    <dgm:pt modelId="{9420C560-054D-480A-991B-C1CDEBB3D2C3}" type="parTrans" cxnId="{872822D6-03AE-45D6-9999-6EE7E001465C}">
      <dgm:prSet/>
      <dgm:spPr/>
      <dgm:t>
        <a:bodyPr/>
        <a:lstStyle/>
        <a:p>
          <a:endParaRPr lang="cs-CZ"/>
        </a:p>
      </dgm:t>
    </dgm:pt>
    <dgm:pt modelId="{7213205C-8325-4F9D-98E4-59A05907D43D}" type="sibTrans" cxnId="{872822D6-03AE-45D6-9999-6EE7E001465C}">
      <dgm:prSet/>
      <dgm:spPr/>
      <dgm:t>
        <a:bodyPr/>
        <a:lstStyle/>
        <a:p>
          <a:endParaRPr lang="cs-CZ"/>
        </a:p>
      </dgm:t>
    </dgm:pt>
    <dgm:pt modelId="{817DA0CC-C788-457F-BEC7-CFF3339D9130}">
      <dgm:prSet phldrT="[Text]"/>
      <dgm:spPr/>
      <dgm:t>
        <a:bodyPr/>
        <a:lstStyle/>
        <a:p>
          <a:r>
            <a:rPr lang="cs-CZ" dirty="0" smtClean="0"/>
            <a:t>křesťanů</a:t>
          </a:r>
          <a:endParaRPr lang="cs-CZ" dirty="0"/>
        </a:p>
      </dgm:t>
    </dgm:pt>
    <dgm:pt modelId="{88158B19-2203-407E-BF71-E0FAEDFB99C2}" type="parTrans" cxnId="{6255CAC4-3A17-4ACE-B0A0-CE6774A27052}">
      <dgm:prSet/>
      <dgm:spPr/>
      <dgm:t>
        <a:bodyPr/>
        <a:lstStyle/>
        <a:p>
          <a:endParaRPr lang="cs-CZ"/>
        </a:p>
      </dgm:t>
    </dgm:pt>
    <dgm:pt modelId="{07EA86C1-4407-4FE8-A8CC-DAEE313972E5}" type="sibTrans" cxnId="{6255CAC4-3A17-4ACE-B0A0-CE6774A27052}">
      <dgm:prSet/>
      <dgm:spPr/>
      <dgm:t>
        <a:bodyPr/>
        <a:lstStyle/>
        <a:p>
          <a:endParaRPr lang="cs-CZ"/>
        </a:p>
      </dgm:t>
    </dgm:pt>
    <dgm:pt modelId="{6718DB04-55D7-4E0A-9FE0-92235A8FD125}">
      <dgm:prSet phldrT="[Text]"/>
      <dgm:spPr/>
      <dgm:t>
        <a:bodyPr/>
        <a:lstStyle/>
        <a:p>
          <a:r>
            <a:rPr lang="cs-CZ" dirty="0" smtClean="0"/>
            <a:t>muslimů</a:t>
          </a:r>
          <a:endParaRPr lang="cs-CZ" dirty="0"/>
        </a:p>
      </dgm:t>
    </dgm:pt>
    <dgm:pt modelId="{14F5D7ED-5A94-47A8-999B-C2B4E17D3073}" type="parTrans" cxnId="{4E0F0E86-5F0E-42FB-A72A-7A5AAC2EEAA2}">
      <dgm:prSet/>
      <dgm:spPr/>
      <dgm:t>
        <a:bodyPr/>
        <a:lstStyle/>
        <a:p>
          <a:endParaRPr lang="cs-CZ"/>
        </a:p>
      </dgm:t>
    </dgm:pt>
    <dgm:pt modelId="{62C37CC4-880F-4544-9C43-F3BBEE7F18F5}" type="sibTrans" cxnId="{4E0F0E86-5F0E-42FB-A72A-7A5AAC2EEAA2}">
      <dgm:prSet/>
      <dgm:spPr/>
      <dgm:t>
        <a:bodyPr/>
        <a:lstStyle/>
        <a:p>
          <a:endParaRPr lang="cs-CZ"/>
        </a:p>
      </dgm:t>
    </dgm:pt>
    <dgm:pt modelId="{85137CC1-836B-478B-A786-B43CCD934659}" type="pres">
      <dgm:prSet presAssocID="{00B1AA17-8A53-4848-9FCB-85F0D06385E2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ADBA759-232A-4CE5-8CC1-0E5FE126CDCD}" type="pres">
      <dgm:prSet presAssocID="{A2D8933C-45E5-403B-91F6-45647FCEF144}" presName="root1" presStyleCnt="0"/>
      <dgm:spPr/>
    </dgm:pt>
    <dgm:pt modelId="{3EBBDF56-FD01-46BC-84EE-9FDBED54A401}" type="pres">
      <dgm:prSet presAssocID="{A2D8933C-45E5-403B-91F6-45647FCEF144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440EBAE-6E83-4EDD-9990-3FCA64B57CBB}" type="pres">
      <dgm:prSet presAssocID="{A2D8933C-45E5-403B-91F6-45647FCEF144}" presName="level2hierChild" presStyleCnt="0"/>
      <dgm:spPr/>
    </dgm:pt>
    <dgm:pt modelId="{BD99250A-E1B0-40E7-9759-33A90AC3D440}" type="pres">
      <dgm:prSet presAssocID="{9420C560-054D-480A-991B-C1CDEBB3D2C3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E2DC7881-428E-476D-8A5E-198D0321BAAE}" type="pres">
      <dgm:prSet presAssocID="{9420C560-054D-480A-991B-C1CDEBB3D2C3}" presName="connTx" presStyleLbl="parChTrans1D2" presStyleIdx="0" presStyleCnt="3"/>
      <dgm:spPr/>
      <dgm:t>
        <a:bodyPr/>
        <a:lstStyle/>
        <a:p>
          <a:endParaRPr lang="cs-CZ"/>
        </a:p>
      </dgm:t>
    </dgm:pt>
    <dgm:pt modelId="{698FA6AA-0412-418F-889C-DBEF93026DAD}" type="pres">
      <dgm:prSet presAssocID="{8F2FECFA-567C-4783-A696-ED0CBF710FD4}" presName="root2" presStyleCnt="0"/>
      <dgm:spPr/>
    </dgm:pt>
    <dgm:pt modelId="{9BF1BE3F-7F74-40F4-BF75-28B969228EFE}" type="pres">
      <dgm:prSet presAssocID="{8F2FECFA-567C-4783-A696-ED0CBF710FD4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4EAF495-5057-46ED-A00C-3C81C548DB0D}" type="pres">
      <dgm:prSet presAssocID="{8F2FECFA-567C-4783-A696-ED0CBF710FD4}" presName="level3hierChild" presStyleCnt="0"/>
      <dgm:spPr/>
    </dgm:pt>
    <dgm:pt modelId="{CEF22419-52B5-47F4-96D5-5AE439536BDE}" type="pres">
      <dgm:prSet presAssocID="{88158B19-2203-407E-BF71-E0FAEDFB99C2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D1C15EF8-D1FD-4A85-B55F-69998BCEDC29}" type="pres">
      <dgm:prSet presAssocID="{88158B19-2203-407E-BF71-E0FAEDFB99C2}" presName="connTx" presStyleLbl="parChTrans1D2" presStyleIdx="1" presStyleCnt="3"/>
      <dgm:spPr/>
      <dgm:t>
        <a:bodyPr/>
        <a:lstStyle/>
        <a:p>
          <a:endParaRPr lang="cs-CZ"/>
        </a:p>
      </dgm:t>
    </dgm:pt>
    <dgm:pt modelId="{A0E0BB7B-BE72-4AEF-8B6C-9ED7BD0952BF}" type="pres">
      <dgm:prSet presAssocID="{817DA0CC-C788-457F-BEC7-CFF3339D9130}" presName="root2" presStyleCnt="0"/>
      <dgm:spPr/>
    </dgm:pt>
    <dgm:pt modelId="{3E7A9468-10EF-4B9D-ADEB-AD144D5E4524}" type="pres">
      <dgm:prSet presAssocID="{817DA0CC-C788-457F-BEC7-CFF3339D9130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D44EEED-43A5-48CD-9725-1826579772A0}" type="pres">
      <dgm:prSet presAssocID="{817DA0CC-C788-457F-BEC7-CFF3339D9130}" presName="level3hierChild" presStyleCnt="0"/>
      <dgm:spPr/>
    </dgm:pt>
    <dgm:pt modelId="{16E36FF3-89B4-4E92-965E-5585D7DD79FB}" type="pres">
      <dgm:prSet presAssocID="{14F5D7ED-5A94-47A8-999B-C2B4E17D3073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1CDB7B8E-6CF6-4722-90FD-39DCB5CCA87C}" type="pres">
      <dgm:prSet presAssocID="{14F5D7ED-5A94-47A8-999B-C2B4E17D3073}" presName="connTx" presStyleLbl="parChTrans1D2" presStyleIdx="2" presStyleCnt="3"/>
      <dgm:spPr/>
      <dgm:t>
        <a:bodyPr/>
        <a:lstStyle/>
        <a:p>
          <a:endParaRPr lang="cs-CZ"/>
        </a:p>
      </dgm:t>
    </dgm:pt>
    <dgm:pt modelId="{3762A772-8EF2-4F3B-A34C-49700A998F55}" type="pres">
      <dgm:prSet presAssocID="{6718DB04-55D7-4E0A-9FE0-92235A8FD125}" presName="root2" presStyleCnt="0"/>
      <dgm:spPr/>
    </dgm:pt>
    <dgm:pt modelId="{E8285748-AD48-46A5-843A-FD38CF8FB0B8}" type="pres">
      <dgm:prSet presAssocID="{6718DB04-55D7-4E0A-9FE0-92235A8FD125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307277C-81E4-4DE9-A71E-D10818CCA04C}" type="pres">
      <dgm:prSet presAssocID="{6718DB04-55D7-4E0A-9FE0-92235A8FD125}" presName="level3hierChild" presStyleCnt="0"/>
      <dgm:spPr/>
    </dgm:pt>
  </dgm:ptLst>
  <dgm:cxnLst>
    <dgm:cxn modelId="{EAC0D687-A1FA-4A5C-83FE-4F1C2E45AE79}" type="presOf" srcId="{817DA0CC-C788-457F-BEC7-CFF3339D9130}" destId="{3E7A9468-10EF-4B9D-ADEB-AD144D5E4524}" srcOrd="0" destOrd="0" presId="urn:microsoft.com/office/officeart/2008/layout/HorizontalMultiLevelHierarchy"/>
    <dgm:cxn modelId="{54AEF204-D2F1-40ED-835F-0D7FE59203A7}" type="presOf" srcId="{8F2FECFA-567C-4783-A696-ED0CBF710FD4}" destId="{9BF1BE3F-7F74-40F4-BF75-28B969228EFE}" srcOrd="0" destOrd="0" presId="urn:microsoft.com/office/officeart/2008/layout/HorizontalMultiLevelHierarchy"/>
    <dgm:cxn modelId="{ED60FD7B-0967-4A50-AF1F-5AC9B06D4145}" type="presOf" srcId="{14F5D7ED-5A94-47A8-999B-C2B4E17D3073}" destId="{16E36FF3-89B4-4E92-965E-5585D7DD79FB}" srcOrd="0" destOrd="0" presId="urn:microsoft.com/office/officeart/2008/layout/HorizontalMultiLevelHierarchy"/>
    <dgm:cxn modelId="{A9C6DCC5-E3D7-4602-86BF-541B2DB3DD7D}" type="presOf" srcId="{00B1AA17-8A53-4848-9FCB-85F0D06385E2}" destId="{85137CC1-836B-478B-A786-B43CCD934659}" srcOrd="0" destOrd="0" presId="urn:microsoft.com/office/officeart/2008/layout/HorizontalMultiLevelHierarchy"/>
    <dgm:cxn modelId="{C3558307-89B8-47C3-88D5-4BF04162C996}" type="presOf" srcId="{9420C560-054D-480A-991B-C1CDEBB3D2C3}" destId="{E2DC7881-428E-476D-8A5E-198D0321BAAE}" srcOrd="1" destOrd="0" presId="urn:microsoft.com/office/officeart/2008/layout/HorizontalMultiLevelHierarchy"/>
    <dgm:cxn modelId="{2CE5EF6B-CD1E-4DDD-8173-899D65DB6B83}" type="presOf" srcId="{9420C560-054D-480A-991B-C1CDEBB3D2C3}" destId="{BD99250A-E1B0-40E7-9759-33A90AC3D440}" srcOrd="0" destOrd="0" presId="urn:microsoft.com/office/officeart/2008/layout/HorizontalMultiLevelHierarchy"/>
    <dgm:cxn modelId="{818AD2B7-74A0-4F60-AEB7-B592626FE15A}" type="presOf" srcId="{6718DB04-55D7-4E0A-9FE0-92235A8FD125}" destId="{E8285748-AD48-46A5-843A-FD38CF8FB0B8}" srcOrd="0" destOrd="0" presId="urn:microsoft.com/office/officeart/2008/layout/HorizontalMultiLevelHierarchy"/>
    <dgm:cxn modelId="{6255CAC4-3A17-4ACE-B0A0-CE6774A27052}" srcId="{A2D8933C-45E5-403B-91F6-45647FCEF144}" destId="{817DA0CC-C788-457F-BEC7-CFF3339D9130}" srcOrd="1" destOrd="0" parTransId="{88158B19-2203-407E-BF71-E0FAEDFB99C2}" sibTransId="{07EA86C1-4407-4FE8-A8CC-DAEE313972E5}"/>
    <dgm:cxn modelId="{99061CE0-E1CD-47AF-87B6-DC2FD297D7F4}" srcId="{00B1AA17-8A53-4848-9FCB-85F0D06385E2}" destId="{A2D8933C-45E5-403B-91F6-45647FCEF144}" srcOrd="0" destOrd="0" parTransId="{33EF7F30-4357-4422-BF7F-33758B03AC74}" sibTransId="{8195F92E-8DFE-4B0D-BAF4-E616722A3FFD}"/>
    <dgm:cxn modelId="{DEC9E8AC-E257-4616-AE68-32C5E9A7E2FE}" type="presOf" srcId="{88158B19-2203-407E-BF71-E0FAEDFB99C2}" destId="{CEF22419-52B5-47F4-96D5-5AE439536BDE}" srcOrd="0" destOrd="0" presId="urn:microsoft.com/office/officeart/2008/layout/HorizontalMultiLevelHierarchy"/>
    <dgm:cxn modelId="{4E0F0E86-5F0E-42FB-A72A-7A5AAC2EEAA2}" srcId="{A2D8933C-45E5-403B-91F6-45647FCEF144}" destId="{6718DB04-55D7-4E0A-9FE0-92235A8FD125}" srcOrd="2" destOrd="0" parTransId="{14F5D7ED-5A94-47A8-999B-C2B4E17D3073}" sibTransId="{62C37CC4-880F-4544-9C43-F3BBEE7F18F5}"/>
    <dgm:cxn modelId="{0CE101F6-FA4A-4A0F-9FEE-7F7FAFAD7775}" type="presOf" srcId="{14F5D7ED-5A94-47A8-999B-C2B4E17D3073}" destId="{1CDB7B8E-6CF6-4722-90FD-39DCB5CCA87C}" srcOrd="1" destOrd="0" presId="urn:microsoft.com/office/officeart/2008/layout/HorizontalMultiLevelHierarchy"/>
    <dgm:cxn modelId="{872822D6-03AE-45D6-9999-6EE7E001465C}" srcId="{A2D8933C-45E5-403B-91F6-45647FCEF144}" destId="{8F2FECFA-567C-4783-A696-ED0CBF710FD4}" srcOrd="0" destOrd="0" parTransId="{9420C560-054D-480A-991B-C1CDEBB3D2C3}" sibTransId="{7213205C-8325-4F9D-98E4-59A05907D43D}"/>
    <dgm:cxn modelId="{E4173402-5074-49CF-AD72-C2E6B6E43A19}" type="presOf" srcId="{88158B19-2203-407E-BF71-E0FAEDFB99C2}" destId="{D1C15EF8-D1FD-4A85-B55F-69998BCEDC29}" srcOrd="1" destOrd="0" presId="urn:microsoft.com/office/officeart/2008/layout/HorizontalMultiLevelHierarchy"/>
    <dgm:cxn modelId="{2A2AD342-AF06-4B3C-9008-40E555744FFA}" type="presOf" srcId="{A2D8933C-45E5-403B-91F6-45647FCEF144}" destId="{3EBBDF56-FD01-46BC-84EE-9FDBED54A401}" srcOrd="0" destOrd="0" presId="urn:microsoft.com/office/officeart/2008/layout/HorizontalMultiLevelHierarchy"/>
    <dgm:cxn modelId="{5E3CECFC-8C61-4CA3-95B6-5701513B36B4}" type="presParOf" srcId="{85137CC1-836B-478B-A786-B43CCD934659}" destId="{3ADBA759-232A-4CE5-8CC1-0E5FE126CDCD}" srcOrd="0" destOrd="0" presId="urn:microsoft.com/office/officeart/2008/layout/HorizontalMultiLevelHierarchy"/>
    <dgm:cxn modelId="{FEFC0774-047D-42EF-91EB-77BB3C3F2160}" type="presParOf" srcId="{3ADBA759-232A-4CE5-8CC1-0E5FE126CDCD}" destId="{3EBBDF56-FD01-46BC-84EE-9FDBED54A401}" srcOrd="0" destOrd="0" presId="urn:microsoft.com/office/officeart/2008/layout/HorizontalMultiLevelHierarchy"/>
    <dgm:cxn modelId="{423BD5B5-5B58-4CB1-87CA-FAFC4312119F}" type="presParOf" srcId="{3ADBA759-232A-4CE5-8CC1-0E5FE126CDCD}" destId="{2440EBAE-6E83-4EDD-9990-3FCA64B57CBB}" srcOrd="1" destOrd="0" presId="urn:microsoft.com/office/officeart/2008/layout/HorizontalMultiLevelHierarchy"/>
    <dgm:cxn modelId="{0D7736F0-7D6B-4FD5-B927-2562A6331079}" type="presParOf" srcId="{2440EBAE-6E83-4EDD-9990-3FCA64B57CBB}" destId="{BD99250A-E1B0-40E7-9759-33A90AC3D440}" srcOrd="0" destOrd="0" presId="urn:microsoft.com/office/officeart/2008/layout/HorizontalMultiLevelHierarchy"/>
    <dgm:cxn modelId="{0AAC1843-BF1F-414B-8E70-06AD9678FE35}" type="presParOf" srcId="{BD99250A-E1B0-40E7-9759-33A90AC3D440}" destId="{E2DC7881-428E-476D-8A5E-198D0321BAAE}" srcOrd="0" destOrd="0" presId="urn:microsoft.com/office/officeart/2008/layout/HorizontalMultiLevelHierarchy"/>
    <dgm:cxn modelId="{A852C6A1-F0F3-4E1F-973B-F1F9DFA463C9}" type="presParOf" srcId="{2440EBAE-6E83-4EDD-9990-3FCA64B57CBB}" destId="{698FA6AA-0412-418F-889C-DBEF93026DAD}" srcOrd="1" destOrd="0" presId="urn:microsoft.com/office/officeart/2008/layout/HorizontalMultiLevelHierarchy"/>
    <dgm:cxn modelId="{7C74A857-EE58-4F07-A1DA-BF5E476A774D}" type="presParOf" srcId="{698FA6AA-0412-418F-889C-DBEF93026DAD}" destId="{9BF1BE3F-7F74-40F4-BF75-28B969228EFE}" srcOrd="0" destOrd="0" presId="urn:microsoft.com/office/officeart/2008/layout/HorizontalMultiLevelHierarchy"/>
    <dgm:cxn modelId="{44218222-53A8-49C7-ACB8-5DA64A8F5C7C}" type="presParOf" srcId="{698FA6AA-0412-418F-889C-DBEF93026DAD}" destId="{94EAF495-5057-46ED-A00C-3C81C548DB0D}" srcOrd="1" destOrd="0" presId="urn:microsoft.com/office/officeart/2008/layout/HorizontalMultiLevelHierarchy"/>
    <dgm:cxn modelId="{44443A13-4BDD-4738-8558-B61D55685888}" type="presParOf" srcId="{2440EBAE-6E83-4EDD-9990-3FCA64B57CBB}" destId="{CEF22419-52B5-47F4-96D5-5AE439536BDE}" srcOrd="2" destOrd="0" presId="urn:microsoft.com/office/officeart/2008/layout/HorizontalMultiLevelHierarchy"/>
    <dgm:cxn modelId="{49368D48-3824-4340-8451-4EE98A3D8F06}" type="presParOf" srcId="{CEF22419-52B5-47F4-96D5-5AE439536BDE}" destId="{D1C15EF8-D1FD-4A85-B55F-69998BCEDC29}" srcOrd="0" destOrd="0" presId="urn:microsoft.com/office/officeart/2008/layout/HorizontalMultiLevelHierarchy"/>
    <dgm:cxn modelId="{5C41CFB1-F507-4562-A2A3-7B9329A496C5}" type="presParOf" srcId="{2440EBAE-6E83-4EDD-9990-3FCA64B57CBB}" destId="{A0E0BB7B-BE72-4AEF-8B6C-9ED7BD0952BF}" srcOrd="3" destOrd="0" presId="urn:microsoft.com/office/officeart/2008/layout/HorizontalMultiLevelHierarchy"/>
    <dgm:cxn modelId="{C2106475-2ED3-455A-A5BF-F9AE713EEF16}" type="presParOf" srcId="{A0E0BB7B-BE72-4AEF-8B6C-9ED7BD0952BF}" destId="{3E7A9468-10EF-4B9D-ADEB-AD144D5E4524}" srcOrd="0" destOrd="0" presId="urn:microsoft.com/office/officeart/2008/layout/HorizontalMultiLevelHierarchy"/>
    <dgm:cxn modelId="{9C0BDC21-3A66-4AF4-AE90-C555B2609E01}" type="presParOf" srcId="{A0E0BB7B-BE72-4AEF-8B6C-9ED7BD0952BF}" destId="{9D44EEED-43A5-48CD-9725-1826579772A0}" srcOrd="1" destOrd="0" presId="urn:microsoft.com/office/officeart/2008/layout/HorizontalMultiLevelHierarchy"/>
    <dgm:cxn modelId="{8B98DFB8-D42D-431D-ADF5-F52A9998EAAA}" type="presParOf" srcId="{2440EBAE-6E83-4EDD-9990-3FCA64B57CBB}" destId="{16E36FF3-89B4-4E92-965E-5585D7DD79FB}" srcOrd="4" destOrd="0" presId="urn:microsoft.com/office/officeart/2008/layout/HorizontalMultiLevelHierarchy"/>
    <dgm:cxn modelId="{51C93DE5-5F20-40B2-A974-B5C07A0DC5EC}" type="presParOf" srcId="{16E36FF3-89B4-4E92-965E-5585D7DD79FB}" destId="{1CDB7B8E-6CF6-4722-90FD-39DCB5CCA87C}" srcOrd="0" destOrd="0" presId="urn:microsoft.com/office/officeart/2008/layout/HorizontalMultiLevelHierarchy"/>
    <dgm:cxn modelId="{EB2CB442-E7B6-42F1-8B64-E7D4E088E443}" type="presParOf" srcId="{2440EBAE-6E83-4EDD-9990-3FCA64B57CBB}" destId="{3762A772-8EF2-4F3B-A34C-49700A998F55}" srcOrd="5" destOrd="0" presId="urn:microsoft.com/office/officeart/2008/layout/HorizontalMultiLevelHierarchy"/>
    <dgm:cxn modelId="{63A3216D-D815-4077-A74B-BE316BFF8D9B}" type="presParOf" srcId="{3762A772-8EF2-4F3B-A34C-49700A998F55}" destId="{E8285748-AD48-46A5-843A-FD38CF8FB0B8}" srcOrd="0" destOrd="0" presId="urn:microsoft.com/office/officeart/2008/layout/HorizontalMultiLevelHierarchy"/>
    <dgm:cxn modelId="{81F9BEA4-C7CD-4DE8-82C9-A6485D1021C0}" type="presParOf" srcId="{3762A772-8EF2-4F3B-A34C-49700A998F55}" destId="{2307277C-81E4-4DE9-A71E-D10818CCA04C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DCAF6B5-AFE5-4F28-9047-4B33F018A0E2}" type="doc">
      <dgm:prSet loTypeId="urn:microsoft.com/office/officeart/2005/8/layout/default#1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D120D97-0E7F-480A-8B3B-4E5CF9323975}">
      <dgm:prSet phldrT="[Text]"/>
      <dgm:spPr/>
      <dgm:t>
        <a:bodyPr/>
        <a:lstStyle/>
        <a:p>
          <a:r>
            <a:rPr lang="cs-CZ" dirty="0" smtClean="0"/>
            <a:t>Zeď nářků</a:t>
          </a:r>
          <a:endParaRPr lang="cs-CZ" dirty="0"/>
        </a:p>
      </dgm:t>
    </dgm:pt>
    <dgm:pt modelId="{8800F6D3-F368-4DB8-A699-B6A9BD0C35A5}" type="parTrans" cxnId="{F77AAD22-A38C-4356-935A-99838CDE6D9B}">
      <dgm:prSet/>
      <dgm:spPr/>
      <dgm:t>
        <a:bodyPr/>
        <a:lstStyle/>
        <a:p>
          <a:endParaRPr lang="cs-CZ"/>
        </a:p>
      </dgm:t>
    </dgm:pt>
    <dgm:pt modelId="{AA715DD1-3373-4BDF-871A-BA85C96B7B25}" type="sibTrans" cxnId="{F77AAD22-A38C-4356-935A-99838CDE6D9B}">
      <dgm:prSet/>
      <dgm:spPr/>
      <dgm:t>
        <a:bodyPr/>
        <a:lstStyle/>
        <a:p>
          <a:endParaRPr lang="cs-CZ"/>
        </a:p>
      </dgm:t>
    </dgm:pt>
    <dgm:pt modelId="{1D58B1A8-D6A0-47C2-9FEE-2BF0567EFB6A}">
      <dgm:prSet phldrT="[Text]"/>
      <dgm:spPr/>
      <dgm:t>
        <a:bodyPr/>
        <a:lstStyle/>
        <a:p>
          <a:r>
            <a:rPr lang="cs-CZ" dirty="0" smtClean="0"/>
            <a:t>Šalamounův chrám</a:t>
          </a:r>
          <a:endParaRPr lang="cs-CZ" dirty="0"/>
        </a:p>
      </dgm:t>
    </dgm:pt>
    <dgm:pt modelId="{A7CFD801-4A43-499F-B84D-1692ECCAACE4}" type="parTrans" cxnId="{6462A793-986F-4359-A648-4472F86F5934}">
      <dgm:prSet/>
      <dgm:spPr/>
      <dgm:t>
        <a:bodyPr/>
        <a:lstStyle/>
        <a:p>
          <a:endParaRPr lang="cs-CZ"/>
        </a:p>
      </dgm:t>
    </dgm:pt>
    <dgm:pt modelId="{4C656219-2326-4DFD-80B0-88EF23587B2F}" type="sibTrans" cxnId="{6462A793-986F-4359-A648-4472F86F5934}">
      <dgm:prSet/>
      <dgm:spPr/>
      <dgm:t>
        <a:bodyPr/>
        <a:lstStyle/>
        <a:p>
          <a:endParaRPr lang="cs-CZ"/>
        </a:p>
      </dgm:t>
    </dgm:pt>
    <dgm:pt modelId="{A2C1D64C-8EEE-4422-AD85-275488274224}">
      <dgm:prSet phldrT="[Text]"/>
      <dgm:spPr/>
      <dgm:t>
        <a:bodyPr/>
        <a:lstStyle/>
        <a:p>
          <a:r>
            <a:rPr lang="cs-CZ" dirty="0" smtClean="0"/>
            <a:t>Křížová cesta</a:t>
          </a:r>
          <a:endParaRPr lang="cs-CZ" dirty="0"/>
        </a:p>
      </dgm:t>
    </dgm:pt>
    <dgm:pt modelId="{FE081127-BF32-4975-9F3F-FA0AB360EE48}" type="parTrans" cxnId="{104BDF7B-4A98-4A8A-88B2-B408135D0B7D}">
      <dgm:prSet/>
      <dgm:spPr/>
      <dgm:t>
        <a:bodyPr/>
        <a:lstStyle/>
        <a:p>
          <a:endParaRPr lang="cs-CZ"/>
        </a:p>
      </dgm:t>
    </dgm:pt>
    <dgm:pt modelId="{2B73D672-2757-4D83-8C17-369E04DE3576}" type="sibTrans" cxnId="{104BDF7B-4A98-4A8A-88B2-B408135D0B7D}">
      <dgm:prSet/>
      <dgm:spPr/>
      <dgm:t>
        <a:bodyPr/>
        <a:lstStyle/>
        <a:p>
          <a:endParaRPr lang="cs-CZ"/>
        </a:p>
      </dgm:t>
    </dgm:pt>
    <dgm:pt modelId="{748A1B6D-A33F-436F-9AB9-05EB3472D81F}">
      <dgm:prSet phldrT="[Text]"/>
      <dgm:spPr/>
      <dgm:t>
        <a:bodyPr/>
        <a:lstStyle/>
        <a:p>
          <a:r>
            <a:rPr lang="cs-CZ" dirty="0" smtClean="0"/>
            <a:t>Golgota</a:t>
          </a:r>
          <a:endParaRPr lang="cs-CZ" dirty="0"/>
        </a:p>
      </dgm:t>
    </dgm:pt>
    <dgm:pt modelId="{C1F8DB53-84D5-4BA9-A92E-B9558E77ABE3}" type="parTrans" cxnId="{7189D9F6-452F-41F9-86FF-5A69C8319532}">
      <dgm:prSet/>
      <dgm:spPr/>
      <dgm:t>
        <a:bodyPr/>
        <a:lstStyle/>
        <a:p>
          <a:endParaRPr lang="cs-CZ"/>
        </a:p>
      </dgm:t>
    </dgm:pt>
    <dgm:pt modelId="{92DB1584-7AAD-44D0-9056-16EBC35C1F30}" type="sibTrans" cxnId="{7189D9F6-452F-41F9-86FF-5A69C8319532}">
      <dgm:prSet/>
      <dgm:spPr/>
      <dgm:t>
        <a:bodyPr/>
        <a:lstStyle/>
        <a:p>
          <a:endParaRPr lang="cs-CZ"/>
        </a:p>
      </dgm:t>
    </dgm:pt>
    <dgm:pt modelId="{F2675831-D6C7-489F-8B02-CBCBB8C24577}">
      <dgm:prSet phldrT="[Text]"/>
      <dgm:spPr/>
      <dgm:t>
        <a:bodyPr/>
        <a:lstStyle/>
        <a:p>
          <a:r>
            <a:rPr lang="cs-CZ" dirty="0" smtClean="0"/>
            <a:t>Chrám Božího hrobu</a:t>
          </a:r>
          <a:endParaRPr lang="cs-CZ" dirty="0"/>
        </a:p>
      </dgm:t>
    </dgm:pt>
    <dgm:pt modelId="{710B9C32-2545-4A3E-9966-787907DC6021}" type="parTrans" cxnId="{E77AB839-ACEC-4CF9-9937-CE88CCE05508}">
      <dgm:prSet/>
      <dgm:spPr/>
      <dgm:t>
        <a:bodyPr/>
        <a:lstStyle/>
        <a:p>
          <a:endParaRPr lang="cs-CZ"/>
        </a:p>
      </dgm:t>
    </dgm:pt>
    <dgm:pt modelId="{C64585F3-AA06-483C-BF81-4689E6A22CEA}" type="sibTrans" cxnId="{E77AB839-ACEC-4CF9-9937-CE88CCE05508}">
      <dgm:prSet/>
      <dgm:spPr/>
      <dgm:t>
        <a:bodyPr/>
        <a:lstStyle/>
        <a:p>
          <a:endParaRPr lang="cs-CZ"/>
        </a:p>
      </dgm:t>
    </dgm:pt>
    <dgm:pt modelId="{EAAA29F0-48D2-49A6-B14C-03238DF6A676}" type="pres">
      <dgm:prSet presAssocID="{8DCAF6B5-AFE5-4F28-9047-4B33F018A0E2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E50FD33-D0DD-4A79-B42C-8D322A1F6F91}" type="pres">
      <dgm:prSet presAssocID="{AD120D97-0E7F-480A-8B3B-4E5CF9323975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D6AE92-9953-4D12-850A-3D5AA1DE2379}" type="pres">
      <dgm:prSet presAssocID="{AA715DD1-3373-4BDF-871A-BA85C96B7B25}" presName="sibTrans" presStyleCnt="0"/>
      <dgm:spPr/>
    </dgm:pt>
    <dgm:pt modelId="{1E0BC412-B87E-4E2E-8F9E-9131191D7C1F}" type="pres">
      <dgm:prSet presAssocID="{1D58B1A8-D6A0-47C2-9FEE-2BF0567EFB6A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6B490D-390B-426C-B928-6880F1BF830E}" type="pres">
      <dgm:prSet presAssocID="{4C656219-2326-4DFD-80B0-88EF23587B2F}" presName="sibTrans" presStyleCnt="0"/>
      <dgm:spPr/>
    </dgm:pt>
    <dgm:pt modelId="{422DDA40-4615-43B0-863E-74C6F7FF1F9D}" type="pres">
      <dgm:prSet presAssocID="{A2C1D64C-8EEE-4422-AD85-275488274224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66AE46-ABB1-4ECD-BDEE-547B46977631}" type="pres">
      <dgm:prSet presAssocID="{2B73D672-2757-4D83-8C17-369E04DE3576}" presName="sibTrans" presStyleCnt="0"/>
      <dgm:spPr/>
    </dgm:pt>
    <dgm:pt modelId="{AA24AFFD-DDC4-4CF2-9BB8-0CC051CAC99F}" type="pres">
      <dgm:prSet presAssocID="{748A1B6D-A33F-436F-9AB9-05EB3472D81F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A0FDE4-EAC5-4D92-B3A6-41E67C67BCF1}" type="pres">
      <dgm:prSet presAssocID="{92DB1584-7AAD-44D0-9056-16EBC35C1F30}" presName="sibTrans" presStyleCnt="0"/>
      <dgm:spPr/>
    </dgm:pt>
    <dgm:pt modelId="{A1FD629E-66AE-4B4E-A269-DD7F9AE63CDB}" type="pres">
      <dgm:prSet presAssocID="{F2675831-D6C7-489F-8B02-CBCBB8C24577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189D9F6-452F-41F9-86FF-5A69C8319532}" srcId="{8DCAF6B5-AFE5-4F28-9047-4B33F018A0E2}" destId="{748A1B6D-A33F-436F-9AB9-05EB3472D81F}" srcOrd="3" destOrd="0" parTransId="{C1F8DB53-84D5-4BA9-A92E-B9558E77ABE3}" sibTransId="{92DB1584-7AAD-44D0-9056-16EBC35C1F30}"/>
    <dgm:cxn modelId="{8E18EE49-1E2C-4E23-A284-0C63EB2EDDA1}" type="presOf" srcId="{F2675831-D6C7-489F-8B02-CBCBB8C24577}" destId="{A1FD629E-66AE-4B4E-A269-DD7F9AE63CDB}" srcOrd="0" destOrd="0" presId="urn:microsoft.com/office/officeart/2005/8/layout/default#1"/>
    <dgm:cxn modelId="{E77AB839-ACEC-4CF9-9937-CE88CCE05508}" srcId="{8DCAF6B5-AFE5-4F28-9047-4B33F018A0E2}" destId="{F2675831-D6C7-489F-8B02-CBCBB8C24577}" srcOrd="4" destOrd="0" parTransId="{710B9C32-2545-4A3E-9966-787907DC6021}" sibTransId="{C64585F3-AA06-483C-BF81-4689E6A22CEA}"/>
    <dgm:cxn modelId="{CB7F5B55-8CC8-4C56-93DA-8230CE2DA403}" type="presOf" srcId="{8DCAF6B5-AFE5-4F28-9047-4B33F018A0E2}" destId="{EAAA29F0-48D2-49A6-B14C-03238DF6A676}" srcOrd="0" destOrd="0" presId="urn:microsoft.com/office/officeart/2005/8/layout/default#1"/>
    <dgm:cxn modelId="{104BDF7B-4A98-4A8A-88B2-B408135D0B7D}" srcId="{8DCAF6B5-AFE5-4F28-9047-4B33F018A0E2}" destId="{A2C1D64C-8EEE-4422-AD85-275488274224}" srcOrd="2" destOrd="0" parTransId="{FE081127-BF32-4975-9F3F-FA0AB360EE48}" sibTransId="{2B73D672-2757-4D83-8C17-369E04DE3576}"/>
    <dgm:cxn modelId="{BF2E11E9-1218-4082-B02F-6C9254B6407B}" type="presOf" srcId="{748A1B6D-A33F-436F-9AB9-05EB3472D81F}" destId="{AA24AFFD-DDC4-4CF2-9BB8-0CC051CAC99F}" srcOrd="0" destOrd="0" presId="urn:microsoft.com/office/officeart/2005/8/layout/default#1"/>
    <dgm:cxn modelId="{8BCFB80D-B1A1-4967-98B3-C7B0A7C94591}" type="presOf" srcId="{1D58B1A8-D6A0-47C2-9FEE-2BF0567EFB6A}" destId="{1E0BC412-B87E-4E2E-8F9E-9131191D7C1F}" srcOrd="0" destOrd="0" presId="urn:microsoft.com/office/officeart/2005/8/layout/default#1"/>
    <dgm:cxn modelId="{F77AAD22-A38C-4356-935A-99838CDE6D9B}" srcId="{8DCAF6B5-AFE5-4F28-9047-4B33F018A0E2}" destId="{AD120D97-0E7F-480A-8B3B-4E5CF9323975}" srcOrd="0" destOrd="0" parTransId="{8800F6D3-F368-4DB8-A699-B6A9BD0C35A5}" sibTransId="{AA715DD1-3373-4BDF-871A-BA85C96B7B25}"/>
    <dgm:cxn modelId="{A2B5A57A-4A20-469E-82A7-7C7DD7427F55}" type="presOf" srcId="{AD120D97-0E7F-480A-8B3B-4E5CF9323975}" destId="{8E50FD33-D0DD-4A79-B42C-8D322A1F6F91}" srcOrd="0" destOrd="0" presId="urn:microsoft.com/office/officeart/2005/8/layout/default#1"/>
    <dgm:cxn modelId="{6462A793-986F-4359-A648-4472F86F5934}" srcId="{8DCAF6B5-AFE5-4F28-9047-4B33F018A0E2}" destId="{1D58B1A8-D6A0-47C2-9FEE-2BF0567EFB6A}" srcOrd="1" destOrd="0" parTransId="{A7CFD801-4A43-499F-B84D-1692ECCAACE4}" sibTransId="{4C656219-2326-4DFD-80B0-88EF23587B2F}"/>
    <dgm:cxn modelId="{21A3E3E1-E396-4438-9AB2-978A163EDB19}" type="presOf" srcId="{A2C1D64C-8EEE-4422-AD85-275488274224}" destId="{422DDA40-4615-43B0-863E-74C6F7FF1F9D}" srcOrd="0" destOrd="0" presId="urn:microsoft.com/office/officeart/2005/8/layout/default#1"/>
    <dgm:cxn modelId="{D25B9A73-356C-49DA-A202-6AE92E8B13DA}" type="presParOf" srcId="{EAAA29F0-48D2-49A6-B14C-03238DF6A676}" destId="{8E50FD33-D0DD-4A79-B42C-8D322A1F6F91}" srcOrd="0" destOrd="0" presId="urn:microsoft.com/office/officeart/2005/8/layout/default#1"/>
    <dgm:cxn modelId="{DF9C6839-63D4-4688-93C9-887B7B13BE7E}" type="presParOf" srcId="{EAAA29F0-48D2-49A6-B14C-03238DF6A676}" destId="{B6D6AE92-9953-4D12-850A-3D5AA1DE2379}" srcOrd="1" destOrd="0" presId="urn:microsoft.com/office/officeart/2005/8/layout/default#1"/>
    <dgm:cxn modelId="{825A073E-D830-4FD5-8B46-EAEA49965BBB}" type="presParOf" srcId="{EAAA29F0-48D2-49A6-B14C-03238DF6A676}" destId="{1E0BC412-B87E-4E2E-8F9E-9131191D7C1F}" srcOrd="2" destOrd="0" presId="urn:microsoft.com/office/officeart/2005/8/layout/default#1"/>
    <dgm:cxn modelId="{E2D95E3F-4A39-4B1E-9391-139C49D39467}" type="presParOf" srcId="{EAAA29F0-48D2-49A6-B14C-03238DF6A676}" destId="{726B490D-390B-426C-B928-6880F1BF830E}" srcOrd="3" destOrd="0" presId="urn:microsoft.com/office/officeart/2005/8/layout/default#1"/>
    <dgm:cxn modelId="{08854EEC-3B36-4F86-A2D8-D3CD180A537A}" type="presParOf" srcId="{EAAA29F0-48D2-49A6-B14C-03238DF6A676}" destId="{422DDA40-4615-43B0-863E-74C6F7FF1F9D}" srcOrd="4" destOrd="0" presId="urn:microsoft.com/office/officeart/2005/8/layout/default#1"/>
    <dgm:cxn modelId="{F27D6928-4B80-4997-9E81-399739814E8F}" type="presParOf" srcId="{EAAA29F0-48D2-49A6-B14C-03238DF6A676}" destId="{FF66AE46-ABB1-4ECD-BDEE-547B46977631}" srcOrd="5" destOrd="0" presId="urn:microsoft.com/office/officeart/2005/8/layout/default#1"/>
    <dgm:cxn modelId="{B446376E-2442-4DE0-88D1-0FF7F1218AA5}" type="presParOf" srcId="{EAAA29F0-48D2-49A6-B14C-03238DF6A676}" destId="{AA24AFFD-DDC4-4CF2-9BB8-0CC051CAC99F}" srcOrd="6" destOrd="0" presId="urn:microsoft.com/office/officeart/2005/8/layout/default#1"/>
    <dgm:cxn modelId="{D1E1BCB6-D5C0-405C-B2B7-7059D2873720}" type="presParOf" srcId="{EAAA29F0-48D2-49A6-B14C-03238DF6A676}" destId="{21A0FDE4-EAC5-4D92-B3A6-41E67C67BCF1}" srcOrd="7" destOrd="0" presId="urn:microsoft.com/office/officeart/2005/8/layout/default#1"/>
    <dgm:cxn modelId="{D0685CDE-BC57-43D5-9D27-8974E50CF100}" type="presParOf" srcId="{EAAA29F0-48D2-49A6-B14C-03238DF6A676}" destId="{A1FD629E-66AE-4B4E-A269-DD7F9AE63CDB}" srcOrd="8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DAC55EB-0882-478D-B444-B83448650644}" type="doc">
      <dgm:prSet loTypeId="urn:microsoft.com/office/officeart/2005/8/layout/list1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5F9841F-AF45-476C-8894-6CDEC69A9C77}">
      <dgm:prSet phldrT="[Text]"/>
      <dgm:spPr/>
      <dgm:t>
        <a:bodyPr/>
        <a:lstStyle/>
        <a:p>
          <a:r>
            <a:rPr lang="cs-CZ" dirty="0" smtClean="0"/>
            <a:t>rozvinuté</a:t>
          </a:r>
          <a:endParaRPr lang="cs-CZ" dirty="0"/>
        </a:p>
      </dgm:t>
    </dgm:pt>
    <dgm:pt modelId="{31A57C6B-1672-45C0-93B5-762FC2A22057}" type="parTrans" cxnId="{5A2F062D-A421-4490-BE69-844CD34E980C}">
      <dgm:prSet/>
      <dgm:spPr/>
      <dgm:t>
        <a:bodyPr/>
        <a:lstStyle/>
        <a:p>
          <a:endParaRPr lang="cs-CZ"/>
        </a:p>
      </dgm:t>
    </dgm:pt>
    <dgm:pt modelId="{50E7E039-6380-4373-A822-68751DA1C450}" type="sibTrans" cxnId="{5A2F062D-A421-4490-BE69-844CD34E980C}">
      <dgm:prSet/>
      <dgm:spPr/>
      <dgm:t>
        <a:bodyPr/>
        <a:lstStyle/>
        <a:p>
          <a:endParaRPr lang="cs-CZ"/>
        </a:p>
      </dgm:t>
    </dgm:pt>
    <dgm:pt modelId="{8DA2C6DA-2866-4CE8-A1FA-B1CA43DDF072}">
      <dgm:prSet phldrT="[Text]"/>
      <dgm:spPr/>
      <dgm:t>
        <a:bodyPr/>
        <a:lstStyle/>
        <a:p>
          <a:r>
            <a:rPr lang="cs-CZ" dirty="0" smtClean="0"/>
            <a:t>moderní zařízení</a:t>
          </a:r>
          <a:endParaRPr lang="cs-CZ" dirty="0"/>
        </a:p>
      </dgm:t>
    </dgm:pt>
    <dgm:pt modelId="{9E3DDA52-91D4-427E-9168-A33A29E386F5}" type="parTrans" cxnId="{30C2974D-90A4-4B43-9F23-77C7F7B8A05E}">
      <dgm:prSet/>
      <dgm:spPr/>
      <dgm:t>
        <a:bodyPr/>
        <a:lstStyle/>
        <a:p>
          <a:endParaRPr lang="cs-CZ"/>
        </a:p>
      </dgm:t>
    </dgm:pt>
    <dgm:pt modelId="{024C3941-E39B-4F6F-B1AC-DF4FC69A02FE}" type="sibTrans" cxnId="{30C2974D-90A4-4B43-9F23-77C7F7B8A05E}">
      <dgm:prSet/>
      <dgm:spPr/>
      <dgm:t>
        <a:bodyPr/>
        <a:lstStyle/>
        <a:p>
          <a:endParaRPr lang="cs-CZ"/>
        </a:p>
      </dgm:t>
    </dgm:pt>
    <dgm:pt modelId="{2ADDCFBD-97C8-449E-8448-10E3F6814A6C}">
      <dgm:prSet phldrT="[Text]"/>
      <dgm:spPr/>
      <dgm:t>
        <a:bodyPr/>
        <a:lstStyle/>
        <a:p>
          <a:r>
            <a:rPr lang="cs-CZ" dirty="0" smtClean="0"/>
            <a:t>zavlažování půdy</a:t>
          </a:r>
          <a:endParaRPr lang="cs-CZ" dirty="0"/>
        </a:p>
      </dgm:t>
    </dgm:pt>
    <dgm:pt modelId="{B73AC92F-3CE0-41A6-AB94-8E1FD26EA22A}" type="parTrans" cxnId="{A1FBDEFB-5C70-4571-8B26-33612D1C99A7}">
      <dgm:prSet/>
      <dgm:spPr/>
      <dgm:t>
        <a:bodyPr/>
        <a:lstStyle/>
        <a:p>
          <a:endParaRPr lang="cs-CZ"/>
        </a:p>
      </dgm:t>
    </dgm:pt>
    <dgm:pt modelId="{6BF33592-F686-4C14-9378-FCE2ACE6826C}" type="sibTrans" cxnId="{A1FBDEFB-5C70-4571-8B26-33612D1C99A7}">
      <dgm:prSet/>
      <dgm:spPr/>
      <dgm:t>
        <a:bodyPr/>
        <a:lstStyle/>
        <a:p>
          <a:endParaRPr lang="cs-CZ"/>
        </a:p>
      </dgm:t>
    </dgm:pt>
    <dgm:pt modelId="{417EDA14-71B4-4526-9DC2-ACC2E88E1B86}" type="pres">
      <dgm:prSet presAssocID="{FDAC55EB-0882-478D-B444-B83448650644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FAA6EAF-DBA1-46BA-8AA9-0E7068331A9D}" type="pres">
      <dgm:prSet presAssocID="{25F9841F-AF45-476C-8894-6CDEC69A9C77}" presName="parentLin" presStyleCnt="0"/>
      <dgm:spPr/>
    </dgm:pt>
    <dgm:pt modelId="{D6F66DA5-59CD-4E01-8A5A-7675F8B3F82A}" type="pres">
      <dgm:prSet presAssocID="{25F9841F-AF45-476C-8894-6CDEC69A9C77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DCEBADF4-AECD-49C3-A4EB-4E56AD245B7D}" type="pres">
      <dgm:prSet presAssocID="{25F9841F-AF45-476C-8894-6CDEC69A9C77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303AF1-0F7D-4165-93DF-F1E9A4F50E79}" type="pres">
      <dgm:prSet presAssocID="{25F9841F-AF45-476C-8894-6CDEC69A9C77}" presName="negativeSpace" presStyleCnt="0"/>
      <dgm:spPr/>
    </dgm:pt>
    <dgm:pt modelId="{D0E0E112-6D11-45ED-8618-570E496A90E3}" type="pres">
      <dgm:prSet presAssocID="{25F9841F-AF45-476C-8894-6CDEC69A9C77}" presName="childText" presStyleLbl="conFgAcc1" presStyleIdx="0" presStyleCnt="3">
        <dgm:presLayoutVars>
          <dgm:bulletEnabled val="1"/>
        </dgm:presLayoutVars>
      </dgm:prSet>
      <dgm:spPr/>
    </dgm:pt>
    <dgm:pt modelId="{48B40CC6-34BD-45B0-9059-369995E280BB}" type="pres">
      <dgm:prSet presAssocID="{50E7E039-6380-4373-A822-68751DA1C450}" presName="spaceBetweenRectangles" presStyleCnt="0"/>
      <dgm:spPr/>
    </dgm:pt>
    <dgm:pt modelId="{4D34F89F-5522-4EA6-85AC-2C0BB3BAE05E}" type="pres">
      <dgm:prSet presAssocID="{8DA2C6DA-2866-4CE8-A1FA-B1CA43DDF072}" presName="parentLin" presStyleCnt="0"/>
      <dgm:spPr/>
    </dgm:pt>
    <dgm:pt modelId="{2E9CF5B3-38BE-4288-AB47-836E34280A34}" type="pres">
      <dgm:prSet presAssocID="{8DA2C6DA-2866-4CE8-A1FA-B1CA43DDF072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60B2F920-76B4-49B7-82DF-1BF9B8F67D2B}" type="pres">
      <dgm:prSet presAssocID="{8DA2C6DA-2866-4CE8-A1FA-B1CA43DDF072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8E8190-0B39-4263-B2C3-6CE7BAD1FB20}" type="pres">
      <dgm:prSet presAssocID="{8DA2C6DA-2866-4CE8-A1FA-B1CA43DDF072}" presName="negativeSpace" presStyleCnt="0"/>
      <dgm:spPr/>
    </dgm:pt>
    <dgm:pt modelId="{49F5CB6A-CCDC-41F8-9879-8EA5CCD4197A}" type="pres">
      <dgm:prSet presAssocID="{8DA2C6DA-2866-4CE8-A1FA-B1CA43DDF072}" presName="childText" presStyleLbl="conFgAcc1" presStyleIdx="1" presStyleCnt="3">
        <dgm:presLayoutVars>
          <dgm:bulletEnabled val="1"/>
        </dgm:presLayoutVars>
      </dgm:prSet>
      <dgm:spPr/>
    </dgm:pt>
    <dgm:pt modelId="{CFE836DC-340F-47B8-A455-398212CA7B4B}" type="pres">
      <dgm:prSet presAssocID="{024C3941-E39B-4F6F-B1AC-DF4FC69A02FE}" presName="spaceBetweenRectangles" presStyleCnt="0"/>
      <dgm:spPr/>
    </dgm:pt>
    <dgm:pt modelId="{947F9FFD-F470-4BDC-AD08-7EF9AF48F622}" type="pres">
      <dgm:prSet presAssocID="{2ADDCFBD-97C8-449E-8448-10E3F6814A6C}" presName="parentLin" presStyleCnt="0"/>
      <dgm:spPr/>
    </dgm:pt>
    <dgm:pt modelId="{467D9DB7-E757-4A04-90AB-28FAC8F57A25}" type="pres">
      <dgm:prSet presAssocID="{2ADDCFBD-97C8-449E-8448-10E3F6814A6C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40BA1719-4B7F-40D3-A2C9-22F459E84340}" type="pres">
      <dgm:prSet presAssocID="{2ADDCFBD-97C8-449E-8448-10E3F6814A6C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F65CEB-415F-4D77-BE87-2B967D1A8B6F}" type="pres">
      <dgm:prSet presAssocID="{2ADDCFBD-97C8-449E-8448-10E3F6814A6C}" presName="negativeSpace" presStyleCnt="0"/>
      <dgm:spPr/>
    </dgm:pt>
    <dgm:pt modelId="{32A20241-64EF-435C-87ED-84389566176B}" type="pres">
      <dgm:prSet presAssocID="{2ADDCFBD-97C8-449E-8448-10E3F6814A6C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A1FBDEFB-5C70-4571-8B26-33612D1C99A7}" srcId="{FDAC55EB-0882-478D-B444-B83448650644}" destId="{2ADDCFBD-97C8-449E-8448-10E3F6814A6C}" srcOrd="2" destOrd="0" parTransId="{B73AC92F-3CE0-41A6-AB94-8E1FD26EA22A}" sibTransId="{6BF33592-F686-4C14-9378-FCE2ACE6826C}"/>
    <dgm:cxn modelId="{5A2F062D-A421-4490-BE69-844CD34E980C}" srcId="{FDAC55EB-0882-478D-B444-B83448650644}" destId="{25F9841F-AF45-476C-8894-6CDEC69A9C77}" srcOrd="0" destOrd="0" parTransId="{31A57C6B-1672-45C0-93B5-762FC2A22057}" sibTransId="{50E7E039-6380-4373-A822-68751DA1C450}"/>
    <dgm:cxn modelId="{30C2974D-90A4-4B43-9F23-77C7F7B8A05E}" srcId="{FDAC55EB-0882-478D-B444-B83448650644}" destId="{8DA2C6DA-2866-4CE8-A1FA-B1CA43DDF072}" srcOrd="1" destOrd="0" parTransId="{9E3DDA52-91D4-427E-9168-A33A29E386F5}" sibTransId="{024C3941-E39B-4F6F-B1AC-DF4FC69A02FE}"/>
    <dgm:cxn modelId="{F1D829F0-D508-4707-9591-BC674EEBD34B}" type="presOf" srcId="{25F9841F-AF45-476C-8894-6CDEC69A9C77}" destId="{DCEBADF4-AECD-49C3-A4EB-4E56AD245B7D}" srcOrd="1" destOrd="0" presId="urn:microsoft.com/office/officeart/2005/8/layout/list1"/>
    <dgm:cxn modelId="{C3A71F49-454D-4D35-B602-A9AF90034583}" type="presOf" srcId="{8DA2C6DA-2866-4CE8-A1FA-B1CA43DDF072}" destId="{60B2F920-76B4-49B7-82DF-1BF9B8F67D2B}" srcOrd="1" destOrd="0" presId="urn:microsoft.com/office/officeart/2005/8/layout/list1"/>
    <dgm:cxn modelId="{09F34D21-F17F-490D-BFC8-857315D83E49}" type="presOf" srcId="{25F9841F-AF45-476C-8894-6CDEC69A9C77}" destId="{D6F66DA5-59CD-4E01-8A5A-7675F8B3F82A}" srcOrd="0" destOrd="0" presId="urn:microsoft.com/office/officeart/2005/8/layout/list1"/>
    <dgm:cxn modelId="{57CF8EDC-2088-472D-AB25-3B783D0DC50A}" type="presOf" srcId="{8DA2C6DA-2866-4CE8-A1FA-B1CA43DDF072}" destId="{2E9CF5B3-38BE-4288-AB47-836E34280A34}" srcOrd="0" destOrd="0" presId="urn:microsoft.com/office/officeart/2005/8/layout/list1"/>
    <dgm:cxn modelId="{AE8D7DBD-FA87-4433-ADD3-E30D81549457}" type="presOf" srcId="{2ADDCFBD-97C8-449E-8448-10E3F6814A6C}" destId="{40BA1719-4B7F-40D3-A2C9-22F459E84340}" srcOrd="1" destOrd="0" presId="urn:microsoft.com/office/officeart/2005/8/layout/list1"/>
    <dgm:cxn modelId="{4B97C2F8-6428-44FF-A938-F3D9C727F378}" type="presOf" srcId="{FDAC55EB-0882-478D-B444-B83448650644}" destId="{417EDA14-71B4-4526-9DC2-ACC2E88E1B86}" srcOrd="0" destOrd="0" presId="urn:microsoft.com/office/officeart/2005/8/layout/list1"/>
    <dgm:cxn modelId="{2AD6717D-7AA1-4DAD-A7AE-3DF126424385}" type="presOf" srcId="{2ADDCFBD-97C8-449E-8448-10E3F6814A6C}" destId="{467D9DB7-E757-4A04-90AB-28FAC8F57A25}" srcOrd="0" destOrd="0" presId="urn:microsoft.com/office/officeart/2005/8/layout/list1"/>
    <dgm:cxn modelId="{2A184D3B-47AB-477B-A8AB-F6EAB3857CFF}" type="presParOf" srcId="{417EDA14-71B4-4526-9DC2-ACC2E88E1B86}" destId="{EFAA6EAF-DBA1-46BA-8AA9-0E7068331A9D}" srcOrd="0" destOrd="0" presId="urn:microsoft.com/office/officeart/2005/8/layout/list1"/>
    <dgm:cxn modelId="{2D55D01E-2317-45C0-8509-453D8EE39742}" type="presParOf" srcId="{EFAA6EAF-DBA1-46BA-8AA9-0E7068331A9D}" destId="{D6F66DA5-59CD-4E01-8A5A-7675F8B3F82A}" srcOrd="0" destOrd="0" presId="urn:microsoft.com/office/officeart/2005/8/layout/list1"/>
    <dgm:cxn modelId="{47C75840-BCAA-464F-B40F-74C8991CD81B}" type="presParOf" srcId="{EFAA6EAF-DBA1-46BA-8AA9-0E7068331A9D}" destId="{DCEBADF4-AECD-49C3-A4EB-4E56AD245B7D}" srcOrd="1" destOrd="0" presId="urn:microsoft.com/office/officeart/2005/8/layout/list1"/>
    <dgm:cxn modelId="{37AE81F9-03D2-4095-8025-0DBC0DBF468B}" type="presParOf" srcId="{417EDA14-71B4-4526-9DC2-ACC2E88E1B86}" destId="{D7303AF1-0F7D-4165-93DF-F1E9A4F50E79}" srcOrd="1" destOrd="0" presId="urn:microsoft.com/office/officeart/2005/8/layout/list1"/>
    <dgm:cxn modelId="{EBE261AD-16E8-4F58-B819-311FB27BF94D}" type="presParOf" srcId="{417EDA14-71B4-4526-9DC2-ACC2E88E1B86}" destId="{D0E0E112-6D11-45ED-8618-570E496A90E3}" srcOrd="2" destOrd="0" presId="urn:microsoft.com/office/officeart/2005/8/layout/list1"/>
    <dgm:cxn modelId="{3694C36E-E85F-4522-90B8-476BC6DFE694}" type="presParOf" srcId="{417EDA14-71B4-4526-9DC2-ACC2E88E1B86}" destId="{48B40CC6-34BD-45B0-9059-369995E280BB}" srcOrd="3" destOrd="0" presId="urn:microsoft.com/office/officeart/2005/8/layout/list1"/>
    <dgm:cxn modelId="{5985B4C4-C499-452D-AC91-407401F01C11}" type="presParOf" srcId="{417EDA14-71B4-4526-9DC2-ACC2E88E1B86}" destId="{4D34F89F-5522-4EA6-85AC-2C0BB3BAE05E}" srcOrd="4" destOrd="0" presId="urn:microsoft.com/office/officeart/2005/8/layout/list1"/>
    <dgm:cxn modelId="{86F9C832-8B8B-46D3-ADB1-635254676A40}" type="presParOf" srcId="{4D34F89F-5522-4EA6-85AC-2C0BB3BAE05E}" destId="{2E9CF5B3-38BE-4288-AB47-836E34280A34}" srcOrd="0" destOrd="0" presId="urn:microsoft.com/office/officeart/2005/8/layout/list1"/>
    <dgm:cxn modelId="{CC2444C8-8EE7-43D3-87BE-9D3CF57ACFFA}" type="presParOf" srcId="{4D34F89F-5522-4EA6-85AC-2C0BB3BAE05E}" destId="{60B2F920-76B4-49B7-82DF-1BF9B8F67D2B}" srcOrd="1" destOrd="0" presId="urn:microsoft.com/office/officeart/2005/8/layout/list1"/>
    <dgm:cxn modelId="{CB42C542-2EDC-4C19-9DCD-4F1FC33C2D65}" type="presParOf" srcId="{417EDA14-71B4-4526-9DC2-ACC2E88E1B86}" destId="{968E8190-0B39-4263-B2C3-6CE7BAD1FB20}" srcOrd="5" destOrd="0" presId="urn:microsoft.com/office/officeart/2005/8/layout/list1"/>
    <dgm:cxn modelId="{88D73763-12CD-41CD-A655-04DCD5BF838C}" type="presParOf" srcId="{417EDA14-71B4-4526-9DC2-ACC2E88E1B86}" destId="{49F5CB6A-CCDC-41F8-9879-8EA5CCD4197A}" srcOrd="6" destOrd="0" presId="urn:microsoft.com/office/officeart/2005/8/layout/list1"/>
    <dgm:cxn modelId="{859BCCEB-DAFB-426C-9708-6AC41CDB1DD1}" type="presParOf" srcId="{417EDA14-71B4-4526-9DC2-ACC2E88E1B86}" destId="{CFE836DC-340F-47B8-A455-398212CA7B4B}" srcOrd="7" destOrd="0" presId="urn:microsoft.com/office/officeart/2005/8/layout/list1"/>
    <dgm:cxn modelId="{F9D95D4E-AE2A-42B0-BB04-49E4DD0889C1}" type="presParOf" srcId="{417EDA14-71B4-4526-9DC2-ACC2E88E1B86}" destId="{947F9FFD-F470-4BDC-AD08-7EF9AF48F622}" srcOrd="8" destOrd="0" presId="urn:microsoft.com/office/officeart/2005/8/layout/list1"/>
    <dgm:cxn modelId="{A625D31A-D26B-4A82-93A3-CBF2C87B0D00}" type="presParOf" srcId="{947F9FFD-F470-4BDC-AD08-7EF9AF48F622}" destId="{467D9DB7-E757-4A04-90AB-28FAC8F57A25}" srcOrd="0" destOrd="0" presId="urn:microsoft.com/office/officeart/2005/8/layout/list1"/>
    <dgm:cxn modelId="{A42B95AD-EF69-4D88-BF67-C9BC573E8C3B}" type="presParOf" srcId="{947F9FFD-F470-4BDC-AD08-7EF9AF48F622}" destId="{40BA1719-4B7F-40D3-A2C9-22F459E84340}" srcOrd="1" destOrd="0" presId="urn:microsoft.com/office/officeart/2005/8/layout/list1"/>
    <dgm:cxn modelId="{AB3AD6C3-6CA0-4D11-A917-EFBBB6C55427}" type="presParOf" srcId="{417EDA14-71B4-4526-9DC2-ACC2E88E1B86}" destId="{65F65CEB-415F-4D77-BE87-2B967D1A8B6F}" srcOrd="9" destOrd="0" presId="urn:microsoft.com/office/officeart/2005/8/layout/list1"/>
    <dgm:cxn modelId="{4C3092EE-489F-4C4E-B282-1660590F2943}" type="presParOf" srcId="{417EDA14-71B4-4526-9DC2-ACC2E88E1B86}" destId="{32A20241-64EF-435C-87ED-84389566176B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807C8CD-D948-4556-B3A7-C17FC55C9A66}" type="doc">
      <dgm:prSet loTypeId="urn:microsoft.com/office/officeart/2008/layout/RadialCluster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1AFB02A-748A-418C-B057-77F007EAC28B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Tel Aviv</a:t>
          </a:r>
          <a:endParaRPr lang="cs-CZ" dirty="0">
            <a:solidFill>
              <a:srgbClr val="FF0000"/>
            </a:solidFill>
          </a:endParaRPr>
        </a:p>
      </dgm:t>
    </dgm:pt>
    <dgm:pt modelId="{ACDE26CC-8B67-4140-836F-C89DD598864D}" type="parTrans" cxnId="{FAA12271-0B00-4130-88ED-2BB03A3D779A}">
      <dgm:prSet/>
      <dgm:spPr/>
      <dgm:t>
        <a:bodyPr/>
        <a:lstStyle/>
        <a:p>
          <a:endParaRPr lang="cs-CZ"/>
        </a:p>
      </dgm:t>
    </dgm:pt>
    <dgm:pt modelId="{1D685950-45F2-470D-BE19-5435F8187C84}" type="sibTrans" cxnId="{FAA12271-0B00-4130-88ED-2BB03A3D779A}">
      <dgm:prSet/>
      <dgm:spPr/>
      <dgm:t>
        <a:bodyPr/>
        <a:lstStyle/>
        <a:p>
          <a:endParaRPr lang="cs-CZ"/>
        </a:p>
      </dgm:t>
    </dgm:pt>
    <dgm:pt modelId="{C27E709B-9808-4D9A-BDC1-2B6BB8964831}">
      <dgm:prSet phldrT="[Text]"/>
      <dgm:spPr/>
      <dgm:t>
        <a:bodyPr/>
        <a:lstStyle/>
        <a:p>
          <a:r>
            <a:rPr lang="cs-CZ" dirty="0" smtClean="0"/>
            <a:t>letadla</a:t>
          </a:r>
          <a:endParaRPr lang="cs-CZ" dirty="0"/>
        </a:p>
      </dgm:t>
    </dgm:pt>
    <dgm:pt modelId="{884FBA67-18C9-4025-BD65-4397A89234A1}" type="parTrans" cxnId="{137958F4-EC9F-457F-8D73-2D4E6CC6B2E6}">
      <dgm:prSet/>
      <dgm:spPr/>
      <dgm:t>
        <a:bodyPr/>
        <a:lstStyle/>
        <a:p>
          <a:endParaRPr lang="cs-CZ"/>
        </a:p>
      </dgm:t>
    </dgm:pt>
    <dgm:pt modelId="{F8E33106-A8F1-4380-A6B0-77E2D1772605}" type="sibTrans" cxnId="{137958F4-EC9F-457F-8D73-2D4E6CC6B2E6}">
      <dgm:prSet/>
      <dgm:spPr/>
      <dgm:t>
        <a:bodyPr/>
        <a:lstStyle/>
        <a:p>
          <a:endParaRPr lang="cs-CZ"/>
        </a:p>
      </dgm:t>
    </dgm:pt>
    <dgm:pt modelId="{4BE25EF1-524C-4DFB-BECF-2DD9FF5D95EB}">
      <dgm:prSet phldrT="[Text]"/>
      <dgm:spPr/>
      <dgm:t>
        <a:bodyPr/>
        <a:lstStyle/>
        <a:p>
          <a:r>
            <a:rPr lang="cs-CZ" dirty="0" smtClean="0"/>
            <a:t>Brusírny diamantů</a:t>
          </a:r>
          <a:endParaRPr lang="cs-CZ" dirty="0"/>
        </a:p>
      </dgm:t>
    </dgm:pt>
    <dgm:pt modelId="{58328B36-5E5F-4B94-9127-E508EF554817}" type="parTrans" cxnId="{25FA3675-C51E-44E3-B291-209BB23BDA13}">
      <dgm:prSet/>
      <dgm:spPr/>
      <dgm:t>
        <a:bodyPr/>
        <a:lstStyle/>
        <a:p>
          <a:endParaRPr lang="cs-CZ"/>
        </a:p>
      </dgm:t>
    </dgm:pt>
    <dgm:pt modelId="{9318E7B4-F98C-40FB-8F9F-785BC5AC604B}" type="sibTrans" cxnId="{25FA3675-C51E-44E3-B291-209BB23BDA13}">
      <dgm:prSet/>
      <dgm:spPr/>
      <dgm:t>
        <a:bodyPr/>
        <a:lstStyle/>
        <a:p>
          <a:endParaRPr lang="cs-CZ"/>
        </a:p>
      </dgm:t>
    </dgm:pt>
    <dgm:pt modelId="{41737F2E-6086-4F4D-AB5E-B819069FDEB2}">
      <dgm:prSet phldrT="[Text]"/>
      <dgm:spPr/>
      <dgm:t>
        <a:bodyPr/>
        <a:lstStyle/>
        <a:p>
          <a:r>
            <a:rPr lang="cs-CZ" dirty="0" smtClean="0"/>
            <a:t>léky</a:t>
          </a:r>
          <a:endParaRPr lang="cs-CZ" dirty="0"/>
        </a:p>
      </dgm:t>
    </dgm:pt>
    <dgm:pt modelId="{13F7EEBA-276A-459D-A877-AD3C6AB31261}" type="parTrans" cxnId="{DF20DF17-C482-4756-AEE6-F1AFF5A732EE}">
      <dgm:prSet/>
      <dgm:spPr/>
      <dgm:t>
        <a:bodyPr/>
        <a:lstStyle/>
        <a:p>
          <a:endParaRPr lang="cs-CZ"/>
        </a:p>
      </dgm:t>
    </dgm:pt>
    <dgm:pt modelId="{AC013080-6AA6-4905-81AE-26BBA9F00B03}" type="sibTrans" cxnId="{DF20DF17-C482-4756-AEE6-F1AFF5A732EE}">
      <dgm:prSet/>
      <dgm:spPr/>
      <dgm:t>
        <a:bodyPr/>
        <a:lstStyle/>
        <a:p>
          <a:endParaRPr lang="cs-CZ"/>
        </a:p>
      </dgm:t>
    </dgm:pt>
    <dgm:pt modelId="{9C3FC4E7-2BBB-4DDB-96A4-8DE682D9FBEA}" type="pres">
      <dgm:prSet presAssocID="{E807C8CD-D948-4556-B3A7-C17FC55C9A66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08C3F77F-1314-4A60-996E-5A27CCA5E05D}" type="pres">
      <dgm:prSet presAssocID="{C1AFB02A-748A-418C-B057-77F007EAC28B}" presName="singleCycle" presStyleCnt="0"/>
      <dgm:spPr/>
    </dgm:pt>
    <dgm:pt modelId="{2A88B3B4-C3ED-4FD9-8A62-3E05836C9747}" type="pres">
      <dgm:prSet presAssocID="{C1AFB02A-748A-418C-B057-77F007EAC28B}" presName="singleCenter" presStyleLbl="node1" presStyleIdx="0" presStyleCnt="4">
        <dgm:presLayoutVars>
          <dgm:chMax val="7"/>
          <dgm:chPref val="7"/>
        </dgm:presLayoutVars>
      </dgm:prSet>
      <dgm:spPr/>
      <dgm:t>
        <a:bodyPr/>
        <a:lstStyle/>
        <a:p>
          <a:endParaRPr lang="cs-CZ"/>
        </a:p>
      </dgm:t>
    </dgm:pt>
    <dgm:pt modelId="{EB1278A4-A343-44DA-A185-302BD5B0435A}" type="pres">
      <dgm:prSet presAssocID="{884FBA67-18C9-4025-BD65-4397A89234A1}" presName="Name56" presStyleLbl="parChTrans1D2" presStyleIdx="0" presStyleCnt="3"/>
      <dgm:spPr/>
      <dgm:t>
        <a:bodyPr/>
        <a:lstStyle/>
        <a:p>
          <a:endParaRPr lang="cs-CZ"/>
        </a:p>
      </dgm:t>
    </dgm:pt>
    <dgm:pt modelId="{3343B26F-9218-401D-85D8-D8AE4E02C797}" type="pres">
      <dgm:prSet presAssocID="{C27E709B-9808-4D9A-BDC1-2B6BB8964831}" presName="text0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44A540-BD58-4FA5-9CEA-17023235D0B5}" type="pres">
      <dgm:prSet presAssocID="{58328B36-5E5F-4B94-9127-E508EF554817}" presName="Name56" presStyleLbl="parChTrans1D2" presStyleIdx="1" presStyleCnt="3"/>
      <dgm:spPr/>
      <dgm:t>
        <a:bodyPr/>
        <a:lstStyle/>
        <a:p>
          <a:endParaRPr lang="cs-CZ"/>
        </a:p>
      </dgm:t>
    </dgm:pt>
    <dgm:pt modelId="{276ED17C-1F7F-4A1E-8FF2-B4684A565188}" type="pres">
      <dgm:prSet presAssocID="{4BE25EF1-524C-4DFB-BECF-2DD9FF5D95EB}" presName="text0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E6A093-B40B-4D9E-A5CC-EDB9A38FB38C}" type="pres">
      <dgm:prSet presAssocID="{13F7EEBA-276A-459D-A877-AD3C6AB31261}" presName="Name56" presStyleLbl="parChTrans1D2" presStyleIdx="2" presStyleCnt="3"/>
      <dgm:spPr/>
      <dgm:t>
        <a:bodyPr/>
        <a:lstStyle/>
        <a:p>
          <a:endParaRPr lang="cs-CZ"/>
        </a:p>
      </dgm:t>
    </dgm:pt>
    <dgm:pt modelId="{156D43AB-B312-4CC9-B631-525D1CBE7CE2}" type="pres">
      <dgm:prSet presAssocID="{41737F2E-6086-4F4D-AB5E-B819069FDEB2}" presName="text0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5FA3675-C51E-44E3-B291-209BB23BDA13}" srcId="{C1AFB02A-748A-418C-B057-77F007EAC28B}" destId="{4BE25EF1-524C-4DFB-BECF-2DD9FF5D95EB}" srcOrd="1" destOrd="0" parTransId="{58328B36-5E5F-4B94-9127-E508EF554817}" sibTransId="{9318E7B4-F98C-40FB-8F9F-785BC5AC604B}"/>
    <dgm:cxn modelId="{DF20DF17-C482-4756-AEE6-F1AFF5A732EE}" srcId="{C1AFB02A-748A-418C-B057-77F007EAC28B}" destId="{41737F2E-6086-4F4D-AB5E-B819069FDEB2}" srcOrd="2" destOrd="0" parTransId="{13F7EEBA-276A-459D-A877-AD3C6AB31261}" sibTransId="{AC013080-6AA6-4905-81AE-26BBA9F00B03}"/>
    <dgm:cxn modelId="{26877109-72C7-429A-A446-AEA42537089A}" type="presOf" srcId="{E807C8CD-D948-4556-B3A7-C17FC55C9A66}" destId="{9C3FC4E7-2BBB-4DDB-96A4-8DE682D9FBEA}" srcOrd="0" destOrd="0" presId="urn:microsoft.com/office/officeart/2008/layout/RadialCluster"/>
    <dgm:cxn modelId="{DE9DE49E-3090-47CF-9B92-2846595CED1C}" type="presOf" srcId="{4BE25EF1-524C-4DFB-BECF-2DD9FF5D95EB}" destId="{276ED17C-1F7F-4A1E-8FF2-B4684A565188}" srcOrd="0" destOrd="0" presId="urn:microsoft.com/office/officeart/2008/layout/RadialCluster"/>
    <dgm:cxn modelId="{0271064D-7306-491B-9A5A-8670A34DCD8C}" type="presOf" srcId="{41737F2E-6086-4F4D-AB5E-B819069FDEB2}" destId="{156D43AB-B312-4CC9-B631-525D1CBE7CE2}" srcOrd="0" destOrd="0" presId="urn:microsoft.com/office/officeart/2008/layout/RadialCluster"/>
    <dgm:cxn modelId="{7030848F-73A8-4D9B-8CE8-114AD521243E}" type="presOf" srcId="{C1AFB02A-748A-418C-B057-77F007EAC28B}" destId="{2A88B3B4-C3ED-4FD9-8A62-3E05836C9747}" srcOrd="0" destOrd="0" presId="urn:microsoft.com/office/officeart/2008/layout/RadialCluster"/>
    <dgm:cxn modelId="{137958F4-EC9F-457F-8D73-2D4E6CC6B2E6}" srcId="{C1AFB02A-748A-418C-B057-77F007EAC28B}" destId="{C27E709B-9808-4D9A-BDC1-2B6BB8964831}" srcOrd="0" destOrd="0" parTransId="{884FBA67-18C9-4025-BD65-4397A89234A1}" sibTransId="{F8E33106-A8F1-4380-A6B0-77E2D1772605}"/>
    <dgm:cxn modelId="{15E7FA1A-6B82-4D6A-B123-3706BBD12B49}" type="presOf" srcId="{58328B36-5E5F-4B94-9127-E508EF554817}" destId="{A244A540-BD58-4FA5-9CEA-17023235D0B5}" srcOrd="0" destOrd="0" presId="urn:microsoft.com/office/officeart/2008/layout/RadialCluster"/>
    <dgm:cxn modelId="{3989803B-572D-416A-BB3F-D265589EC1D2}" type="presOf" srcId="{884FBA67-18C9-4025-BD65-4397A89234A1}" destId="{EB1278A4-A343-44DA-A185-302BD5B0435A}" srcOrd="0" destOrd="0" presId="urn:microsoft.com/office/officeart/2008/layout/RadialCluster"/>
    <dgm:cxn modelId="{FAA12271-0B00-4130-88ED-2BB03A3D779A}" srcId="{E807C8CD-D948-4556-B3A7-C17FC55C9A66}" destId="{C1AFB02A-748A-418C-B057-77F007EAC28B}" srcOrd="0" destOrd="0" parTransId="{ACDE26CC-8B67-4140-836F-C89DD598864D}" sibTransId="{1D685950-45F2-470D-BE19-5435F8187C84}"/>
    <dgm:cxn modelId="{34FD03EF-E2A7-4E6E-873F-74B9883E36FC}" type="presOf" srcId="{C27E709B-9808-4D9A-BDC1-2B6BB8964831}" destId="{3343B26F-9218-401D-85D8-D8AE4E02C797}" srcOrd="0" destOrd="0" presId="urn:microsoft.com/office/officeart/2008/layout/RadialCluster"/>
    <dgm:cxn modelId="{DFCD4F3A-50D0-4F3D-9C32-E4F4F3A700D1}" type="presOf" srcId="{13F7EEBA-276A-459D-A877-AD3C6AB31261}" destId="{C5E6A093-B40B-4D9E-A5CC-EDB9A38FB38C}" srcOrd="0" destOrd="0" presId="urn:microsoft.com/office/officeart/2008/layout/RadialCluster"/>
    <dgm:cxn modelId="{C42713D1-6175-4B66-9AC9-115FEE925430}" type="presParOf" srcId="{9C3FC4E7-2BBB-4DDB-96A4-8DE682D9FBEA}" destId="{08C3F77F-1314-4A60-996E-5A27CCA5E05D}" srcOrd="0" destOrd="0" presId="urn:microsoft.com/office/officeart/2008/layout/RadialCluster"/>
    <dgm:cxn modelId="{0D332140-689C-46A1-859D-22334054C12D}" type="presParOf" srcId="{08C3F77F-1314-4A60-996E-5A27CCA5E05D}" destId="{2A88B3B4-C3ED-4FD9-8A62-3E05836C9747}" srcOrd="0" destOrd="0" presId="urn:microsoft.com/office/officeart/2008/layout/RadialCluster"/>
    <dgm:cxn modelId="{2FB82121-D92B-4429-91E8-33E1DB03B97E}" type="presParOf" srcId="{08C3F77F-1314-4A60-996E-5A27CCA5E05D}" destId="{EB1278A4-A343-44DA-A185-302BD5B0435A}" srcOrd="1" destOrd="0" presId="urn:microsoft.com/office/officeart/2008/layout/RadialCluster"/>
    <dgm:cxn modelId="{22FEAEAE-E5E7-46EA-9CC5-6BC368011F54}" type="presParOf" srcId="{08C3F77F-1314-4A60-996E-5A27CCA5E05D}" destId="{3343B26F-9218-401D-85D8-D8AE4E02C797}" srcOrd="2" destOrd="0" presId="urn:microsoft.com/office/officeart/2008/layout/RadialCluster"/>
    <dgm:cxn modelId="{A9FC7C19-5A15-43A1-9501-9EE9C8067CE8}" type="presParOf" srcId="{08C3F77F-1314-4A60-996E-5A27CCA5E05D}" destId="{A244A540-BD58-4FA5-9CEA-17023235D0B5}" srcOrd="3" destOrd="0" presId="urn:microsoft.com/office/officeart/2008/layout/RadialCluster"/>
    <dgm:cxn modelId="{31C0B0FF-F3C5-48D3-860D-023FFEE31076}" type="presParOf" srcId="{08C3F77F-1314-4A60-996E-5A27CCA5E05D}" destId="{276ED17C-1F7F-4A1E-8FF2-B4684A565188}" srcOrd="4" destOrd="0" presId="urn:microsoft.com/office/officeart/2008/layout/RadialCluster"/>
    <dgm:cxn modelId="{198E19DE-498D-45E8-84C2-C5C5673BEFEC}" type="presParOf" srcId="{08C3F77F-1314-4A60-996E-5A27CCA5E05D}" destId="{C5E6A093-B40B-4D9E-A5CC-EDB9A38FB38C}" srcOrd="5" destOrd="0" presId="urn:microsoft.com/office/officeart/2008/layout/RadialCluster"/>
    <dgm:cxn modelId="{57C361C7-6603-4EBD-9928-FCB55F333ECC}" type="presParOf" srcId="{08C3F77F-1314-4A60-996E-5A27CCA5E05D}" destId="{156D43AB-B312-4CC9-B631-525D1CBE7CE2}" srcOrd="6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A9B981A-3F90-46E2-8F2A-C3AD13AFEB00}">
      <dsp:nvSpPr>
        <dsp:cNvPr id="0" name=""/>
        <dsp:cNvSpPr/>
      </dsp:nvSpPr>
      <dsp:spPr>
        <a:xfrm>
          <a:off x="0" y="558692"/>
          <a:ext cx="7467600" cy="1099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poloostrov Malá Asie</a:t>
          </a:r>
          <a:endParaRPr lang="cs-CZ" sz="4700" kern="1200" dirty="0"/>
        </a:p>
      </dsp:txBody>
      <dsp:txXfrm>
        <a:off x="0" y="558692"/>
        <a:ext cx="7467600" cy="1099800"/>
      </dsp:txXfrm>
    </dsp:sp>
    <dsp:sp modelId="{D0BEF9EC-5D69-4705-AB2C-E7FCEB595642}">
      <dsp:nvSpPr>
        <dsp:cNvPr id="0" name=""/>
        <dsp:cNvSpPr/>
      </dsp:nvSpPr>
      <dsp:spPr>
        <a:xfrm>
          <a:off x="0" y="1658492"/>
          <a:ext cx="7467600" cy="778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59690" rIns="334264" bIns="59690" numCol="1" spcCol="1270" anchor="t" anchorCtr="0">
          <a:noAutofit/>
        </a:bodyPr>
        <a:lstStyle/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3700" kern="1200" dirty="0" smtClean="0"/>
            <a:t>Zasahuje do Evropy</a:t>
          </a:r>
          <a:endParaRPr lang="cs-CZ" sz="3700" kern="1200" dirty="0"/>
        </a:p>
      </dsp:txBody>
      <dsp:txXfrm>
        <a:off x="0" y="1658492"/>
        <a:ext cx="7467600" cy="778320"/>
      </dsp:txXfrm>
    </dsp:sp>
    <dsp:sp modelId="{04697674-BFAD-4E9C-B1D9-B7AFE89B4DFF}">
      <dsp:nvSpPr>
        <dsp:cNvPr id="0" name=""/>
        <dsp:cNvSpPr/>
      </dsp:nvSpPr>
      <dsp:spPr>
        <a:xfrm>
          <a:off x="0" y="2436812"/>
          <a:ext cx="7467600" cy="1099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Středozemní, Černé moře</a:t>
          </a:r>
          <a:endParaRPr lang="cs-CZ" sz="4700" kern="1200" dirty="0"/>
        </a:p>
      </dsp:txBody>
      <dsp:txXfrm>
        <a:off x="0" y="2436812"/>
        <a:ext cx="7467600" cy="1099800"/>
      </dsp:txXfrm>
    </dsp:sp>
    <dsp:sp modelId="{D5DE57CF-0978-40E4-9C39-4706EB9A72C4}">
      <dsp:nvSpPr>
        <dsp:cNvPr id="0" name=""/>
        <dsp:cNvSpPr/>
      </dsp:nvSpPr>
      <dsp:spPr>
        <a:xfrm>
          <a:off x="0" y="3536612"/>
          <a:ext cx="7467600" cy="778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59690" rIns="334264" bIns="59690" numCol="1" spcCol="1270" anchor="t" anchorCtr="0">
          <a:noAutofit/>
        </a:bodyPr>
        <a:lstStyle/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3700" kern="1200" dirty="0" smtClean="0"/>
            <a:t>Sýrie, Irák, Irán</a:t>
          </a:r>
          <a:endParaRPr lang="cs-CZ" sz="3700" kern="1200" dirty="0"/>
        </a:p>
      </dsp:txBody>
      <dsp:txXfrm>
        <a:off x="0" y="3536612"/>
        <a:ext cx="7467600" cy="77832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059D38D-4876-467D-8A7F-287266D262E6}">
      <dsp:nvSpPr>
        <dsp:cNvPr id="0" name=""/>
        <dsp:cNvSpPr/>
      </dsp:nvSpPr>
      <dsp:spPr>
        <a:xfrm>
          <a:off x="0" y="0"/>
          <a:ext cx="74676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E87487E-9D96-497A-A5A6-C43DA3334CCF}">
      <dsp:nvSpPr>
        <dsp:cNvPr id="0" name=""/>
        <dsp:cNvSpPr/>
      </dsp:nvSpPr>
      <dsp:spPr>
        <a:xfrm>
          <a:off x="0" y="0"/>
          <a:ext cx="1493520" cy="4873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Anatolie</a:t>
          </a:r>
          <a:endParaRPr lang="cs-CZ" sz="2700" kern="1200" dirty="0"/>
        </a:p>
      </dsp:txBody>
      <dsp:txXfrm>
        <a:off x="0" y="0"/>
        <a:ext cx="1493520" cy="4873625"/>
      </dsp:txXfrm>
    </dsp:sp>
    <dsp:sp modelId="{0BF55A4F-BBFD-40BB-903F-0D6945E4ECCC}">
      <dsp:nvSpPr>
        <dsp:cNvPr id="0" name=""/>
        <dsp:cNvSpPr/>
      </dsp:nvSpPr>
      <dsp:spPr>
        <a:xfrm>
          <a:off x="1605534" y="76150"/>
          <a:ext cx="5862066" cy="1523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lvl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Mírně zvlněná oblast ve vnitrozemí</a:t>
          </a:r>
          <a:endParaRPr lang="cs-CZ" sz="4400" kern="1200" dirty="0"/>
        </a:p>
      </dsp:txBody>
      <dsp:txXfrm>
        <a:off x="1605534" y="76150"/>
        <a:ext cx="5862066" cy="1523007"/>
      </dsp:txXfrm>
    </dsp:sp>
    <dsp:sp modelId="{6EA97EBD-2E7A-4E66-8F23-C5125848BDC3}">
      <dsp:nvSpPr>
        <dsp:cNvPr id="0" name=""/>
        <dsp:cNvSpPr/>
      </dsp:nvSpPr>
      <dsp:spPr>
        <a:xfrm>
          <a:off x="1493520" y="1599158"/>
          <a:ext cx="5974080" cy="0"/>
        </a:xfrm>
        <a:prstGeom prst="line">
          <a:avLst/>
        </a:prstGeom>
        <a:noFill/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0">
          <a:scrgbClr r="0" g="0" b="0"/>
        </a:fillRef>
        <a:effectRef idx="1">
          <a:scrgbClr r="0" g="0" b="0"/>
        </a:effectRef>
        <a:fontRef idx="minor"/>
      </dsp:style>
    </dsp:sp>
    <dsp:sp modelId="{7AC3092E-AFF5-4F13-B916-2A85234BAF06}">
      <dsp:nvSpPr>
        <dsp:cNvPr id="0" name=""/>
        <dsp:cNvSpPr/>
      </dsp:nvSpPr>
      <dsp:spPr>
        <a:xfrm>
          <a:off x="1605534" y="1675308"/>
          <a:ext cx="5862066" cy="1523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lvl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V minulosti step, dnes obilnicí státu</a:t>
          </a:r>
          <a:endParaRPr lang="cs-CZ" sz="4400" kern="1200" dirty="0"/>
        </a:p>
      </dsp:txBody>
      <dsp:txXfrm>
        <a:off x="1605534" y="1675308"/>
        <a:ext cx="5862066" cy="1523007"/>
      </dsp:txXfrm>
    </dsp:sp>
    <dsp:sp modelId="{A385D0BA-7B9B-4858-A465-CAF19996301F}">
      <dsp:nvSpPr>
        <dsp:cNvPr id="0" name=""/>
        <dsp:cNvSpPr/>
      </dsp:nvSpPr>
      <dsp:spPr>
        <a:xfrm>
          <a:off x="1493520" y="3198316"/>
          <a:ext cx="5974080" cy="0"/>
        </a:xfrm>
        <a:prstGeom prst="line">
          <a:avLst/>
        </a:prstGeom>
        <a:noFill/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0">
          <a:scrgbClr r="0" g="0" b="0"/>
        </a:fillRef>
        <a:effectRef idx="1">
          <a:scrgbClr r="0" g="0" b="0"/>
        </a:effectRef>
        <a:fontRef idx="minor"/>
      </dsp:style>
    </dsp:sp>
    <dsp:sp modelId="{60F40D51-AADD-4121-B303-A04B202AD1F4}">
      <dsp:nvSpPr>
        <dsp:cNvPr id="0" name=""/>
        <dsp:cNvSpPr/>
      </dsp:nvSpPr>
      <dsp:spPr>
        <a:xfrm>
          <a:off x="1605534" y="3274466"/>
          <a:ext cx="5862066" cy="1523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lvl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Leží zde hl. město - </a:t>
          </a:r>
          <a:r>
            <a:rPr lang="cs-CZ" sz="4400" kern="1200" dirty="0" smtClean="0">
              <a:solidFill>
                <a:srgbClr val="FF0000"/>
              </a:solidFill>
            </a:rPr>
            <a:t>ANKARA</a:t>
          </a:r>
          <a:endParaRPr lang="cs-CZ" sz="4400" kern="1200" dirty="0">
            <a:solidFill>
              <a:srgbClr val="FF0000"/>
            </a:solidFill>
          </a:endParaRPr>
        </a:p>
      </dsp:txBody>
      <dsp:txXfrm>
        <a:off x="1605534" y="3274466"/>
        <a:ext cx="5862066" cy="1523007"/>
      </dsp:txXfrm>
    </dsp:sp>
    <dsp:sp modelId="{147FE805-C7ED-4837-BA27-EE21B17A7569}">
      <dsp:nvSpPr>
        <dsp:cNvPr id="0" name=""/>
        <dsp:cNvSpPr/>
      </dsp:nvSpPr>
      <dsp:spPr>
        <a:xfrm>
          <a:off x="1493520" y="4797474"/>
          <a:ext cx="5974080" cy="0"/>
        </a:xfrm>
        <a:prstGeom prst="line">
          <a:avLst/>
        </a:prstGeom>
        <a:noFill/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0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A1C86A7-A7E8-4452-96E6-FCF19AB5E26A}">
      <dsp:nvSpPr>
        <dsp:cNvPr id="0" name=""/>
        <dsp:cNvSpPr/>
      </dsp:nvSpPr>
      <dsp:spPr>
        <a:xfrm>
          <a:off x="0" y="39212"/>
          <a:ext cx="7467600" cy="1404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lvl="0" algn="l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>
              <a:solidFill>
                <a:srgbClr val="FF0000"/>
              </a:solidFill>
            </a:rPr>
            <a:t>Istanbul</a:t>
          </a:r>
          <a:endParaRPr lang="cs-CZ" sz="6000" kern="1200" dirty="0">
            <a:solidFill>
              <a:srgbClr val="FF0000"/>
            </a:solidFill>
          </a:endParaRPr>
        </a:p>
      </dsp:txBody>
      <dsp:txXfrm>
        <a:off x="0" y="39212"/>
        <a:ext cx="7467600" cy="1404000"/>
      </dsp:txXfrm>
    </dsp:sp>
    <dsp:sp modelId="{11C4BD58-633B-4E3C-938F-7076BB6A5C00}">
      <dsp:nvSpPr>
        <dsp:cNvPr id="0" name=""/>
        <dsp:cNvSpPr/>
      </dsp:nvSpPr>
      <dsp:spPr>
        <a:xfrm>
          <a:off x="0" y="1443212"/>
          <a:ext cx="7467600" cy="993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76200" rIns="426720" bIns="76200" numCol="1" spcCol="1270" anchor="t" anchorCtr="0">
          <a:noAutofit/>
        </a:bodyPr>
        <a:lstStyle/>
        <a:p>
          <a:pPr marL="285750" lvl="1" indent="-285750" algn="l" defTabSz="2089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4700" kern="1200" dirty="0" smtClean="0">
              <a:solidFill>
                <a:schemeClr val="tx1"/>
              </a:solidFill>
            </a:rPr>
            <a:t>Největší město Turecka</a:t>
          </a:r>
          <a:endParaRPr lang="cs-CZ" sz="4700" kern="1200" dirty="0">
            <a:solidFill>
              <a:schemeClr val="tx1"/>
            </a:solidFill>
          </a:endParaRPr>
        </a:p>
      </dsp:txBody>
      <dsp:txXfrm>
        <a:off x="0" y="1443212"/>
        <a:ext cx="7467600" cy="993600"/>
      </dsp:txXfrm>
    </dsp:sp>
    <dsp:sp modelId="{FDB62245-C0FF-4601-BBB8-64B602027223}">
      <dsp:nvSpPr>
        <dsp:cNvPr id="0" name=""/>
        <dsp:cNvSpPr/>
      </dsp:nvSpPr>
      <dsp:spPr>
        <a:xfrm>
          <a:off x="0" y="2436812"/>
          <a:ext cx="7467600" cy="1404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lvl="0" algn="l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/>
            <a:t>Zasahuje do Evropy</a:t>
          </a:r>
          <a:endParaRPr lang="cs-CZ" sz="6000" kern="1200" dirty="0"/>
        </a:p>
      </dsp:txBody>
      <dsp:txXfrm>
        <a:off x="0" y="2436812"/>
        <a:ext cx="7467600" cy="1404000"/>
      </dsp:txXfrm>
    </dsp:sp>
    <dsp:sp modelId="{4B7AAE2C-C0DD-4BD2-BB47-FF293F771EEE}">
      <dsp:nvSpPr>
        <dsp:cNvPr id="0" name=""/>
        <dsp:cNvSpPr/>
      </dsp:nvSpPr>
      <dsp:spPr>
        <a:xfrm>
          <a:off x="0" y="3840812"/>
          <a:ext cx="7467600" cy="993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76200" rIns="426720" bIns="76200" numCol="1" spcCol="1270" anchor="t" anchorCtr="0">
          <a:noAutofit/>
        </a:bodyPr>
        <a:lstStyle/>
        <a:p>
          <a:pPr marL="285750" lvl="1" indent="-285750" algn="l" defTabSz="2089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4700" kern="1200" dirty="0" smtClean="0"/>
            <a:t>Turistický ruch - zisky</a:t>
          </a:r>
          <a:endParaRPr lang="cs-CZ" sz="4700" kern="1200" dirty="0"/>
        </a:p>
      </dsp:txBody>
      <dsp:txXfrm>
        <a:off x="0" y="3840812"/>
        <a:ext cx="7467600" cy="993600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6E36FF3-89B4-4E92-965E-5585D7DD79FB}">
      <dsp:nvSpPr>
        <dsp:cNvPr id="0" name=""/>
        <dsp:cNvSpPr/>
      </dsp:nvSpPr>
      <dsp:spPr>
        <a:xfrm>
          <a:off x="2374448" y="2436812"/>
          <a:ext cx="607448" cy="115748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03724" y="0"/>
              </a:lnTo>
              <a:lnTo>
                <a:pt x="303724" y="1157485"/>
              </a:lnTo>
              <a:lnTo>
                <a:pt x="607448" y="115748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645492" y="2982875"/>
        <a:ext cx="65359" cy="65359"/>
      </dsp:txXfrm>
    </dsp:sp>
    <dsp:sp modelId="{CEF22419-52B5-47F4-96D5-5AE439536BDE}">
      <dsp:nvSpPr>
        <dsp:cNvPr id="0" name=""/>
        <dsp:cNvSpPr/>
      </dsp:nvSpPr>
      <dsp:spPr>
        <a:xfrm>
          <a:off x="2374448" y="2391092"/>
          <a:ext cx="60744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7448" y="4572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662986" y="2421626"/>
        <a:ext cx="30372" cy="30372"/>
      </dsp:txXfrm>
    </dsp:sp>
    <dsp:sp modelId="{BD99250A-E1B0-40E7-9759-33A90AC3D440}">
      <dsp:nvSpPr>
        <dsp:cNvPr id="0" name=""/>
        <dsp:cNvSpPr/>
      </dsp:nvSpPr>
      <dsp:spPr>
        <a:xfrm>
          <a:off x="2374448" y="1279326"/>
          <a:ext cx="607448" cy="1157485"/>
        </a:xfrm>
        <a:custGeom>
          <a:avLst/>
          <a:gdLst/>
          <a:ahLst/>
          <a:cxnLst/>
          <a:rect l="0" t="0" r="0" b="0"/>
          <a:pathLst>
            <a:path>
              <a:moveTo>
                <a:pt x="0" y="1157485"/>
              </a:moveTo>
              <a:lnTo>
                <a:pt x="303724" y="1157485"/>
              </a:lnTo>
              <a:lnTo>
                <a:pt x="303724" y="0"/>
              </a:lnTo>
              <a:lnTo>
                <a:pt x="607448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645492" y="1825389"/>
        <a:ext cx="65359" cy="65359"/>
      </dsp:txXfrm>
    </dsp:sp>
    <dsp:sp modelId="{3EBBDF56-FD01-46BC-84EE-9FDBED54A401}">
      <dsp:nvSpPr>
        <dsp:cNvPr id="0" name=""/>
        <dsp:cNvSpPr/>
      </dsp:nvSpPr>
      <dsp:spPr>
        <a:xfrm rot="16200000">
          <a:off x="-525358" y="1973818"/>
          <a:ext cx="4873625" cy="92598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400" kern="1200" dirty="0" smtClean="0">
              <a:solidFill>
                <a:srgbClr val="C00000"/>
              </a:solidFill>
            </a:rPr>
            <a:t>Jeruzalém</a:t>
          </a:r>
          <a:endParaRPr lang="cs-CZ" sz="6400" kern="1200" dirty="0">
            <a:solidFill>
              <a:srgbClr val="C00000"/>
            </a:solidFill>
          </a:endParaRPr>
        </a:p>
      </dsp:txBody>
      <dsp:txXfrm rot="16200000">
        <a:off x="-525358" y="1973818"/>
        <a:ext cx="4873625" cy="925988"/>
      </dsp:txXfrm>
    </dsp:sp>
    <dsp:sp modelId="{9BF1BE3F-7F74-40F4-BF75-28B969228EFE}">
      <dsp:nvSpPr>
        <dsp:cNvPr id="0" name=""/>
        <dsp:cNvSpPr/>
      </dsp:nvSpPr>
      <dsp:spPr>
        <a:xfrm>
          <a:off x="2981897" y="816332"/>
          <a:ext cx="3037243" cy="92598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tx1"/>
              </a:solidFill>
            </a:rPr>
            <a:t>Posvátné město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tx1"/>
              </a:solidFill>
            </a:rPr>
            <a:t>židů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2981897" y="816332"/>
        <a:ext cx="3037243" cy="925988"/>
      </dsp:txXfrm>
    </dsp:sp>
    <dsp:sp modelId="{3E7A9468-10EF-4B9D-ADEB-AD144D5E4524}">
      <dsp:nvSpPr>
        <dsp:cNvPr id="0" name=""/>
        <dsp:cNvSpPr/>
      </dsp:nvSpPr>
      <dsp:spPr>
        <a:xfrm>
          <a:off x="2981897" y="1973818"/>
          <a:ext cx="3037243" cy="92598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křesťanů</a:t>
          </a:r>
          <a:endParaRPr lang="cs-CZ" sz="2800" kern="1200" dirty="0"/>
        </a:p>
      </dsp:txBody>
      <dsp:txXfrm>
        <a:off x="2981897" y="1973818"/>
        <a:ext cx="3037243" cy="925988"/>
      </dsp:txXfrm>
    </dsp:sp>
    <dsp:sp modelId="{E8285748-AD48-46A5-843A-FD38CF8FB0B8}">
      <dsp:nvSpPr>
        <dsp:cNvPr id="0" name=""/>
        <dsp:cNvSpPr/>
      </dsp:nvSpPr>
      <dsp:spPr>
        <a:xfrm>
          <a:off x="2981897" y="3131304"/>
          <a:ext cx="3037243" cy="92598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muslimů</a:t>
          </a:r>
          <a:endParaRPr lang="cs-CZ" sz="2800" kern="1200" dirty="0"/>
        </a:p>
      </dsp:txBody>
      <dsp:txXfrm>
        <a:off x="2981897" y="3131304"/>
        <a:ext cx="3037243" cy="925988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E50FD33-D0DD-4A79-B42C-8D322A1F6F91}">
      <dsp:nvSpPr>
        <dsp:cNvPr id="0" name=""/>
        <dsp:cNvSpPr/>
      </dsp:nvSpPr>
      <dsp:spPr>
        <a:xfrm>
          <a:off x="1176292" y="1091"/>
          <a:ext cx="2435721" cy="14614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Zeď nářků</a:t>
          </a:r>
          <a:endParaRPr lang="cs-CZ" sz="3100" kern="1200" dirty="0"/>
        </a:p>
      </dsp:txBody>
      <dsp:txXfrm>
        <a:off x="1176292" y="1091"/>
        <a:ext cx="2435721" cy="1461432"/>
      </dsp:txXfrm>
    </dsp:sp>
    <dsp:sp modelId="{1E0BC412-B87E-4E2E-8F9E-9131191D7C1F}">
      <dsp:nvSpPr>
        <dsp:cNvPr id="0" name=""/>
        <dsp:cNvSpPr/>
      </dsp:nvSpPr>
      <dsp:spPr>
        <a:xfrm>
          <a:off x="3855586" y="1091"/>
          <a:ext cx="2435721" cy="14614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Šalamounův chrám</a:t>
          </a:r>
          <a:endParaRPr lang="cs-CZ" sz="3100" kern="1200" dirty="0"/>
        </a:p>
      </dsp:txBody>
      <dsp:txXfrm>
        <a:off x="3855586" y="1091"/>
        <a:ext cx="2435721" cy="1461432"/>
      </dsp:txXfrm>
    </dsp:sp>
    <dsp:sp modelId="{422DDA40-4615-43B0-863E-74C6F7FF1F9D}">
      <dsp:nvSpPr>
        <dsp:cNvPr id="0" name=""/>
        <dsp:cNvSpPr/>
      </dsp:nvSpPr>
      <dsp:spPr>
        <a:xfrm>
          <a:off x="1176292" y="1706096"/>
          <a:ext cx="2435721" cy="14614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Křížová cesta</a:t>
          </a:r>
          <a:endParaRPr lang="cs-CZ" sz="3100" kern="1200" dirty="0"/>
        </a:p>
      </dsp:txBody>
      <dsp:txXfrm>
        <a:off x="1176292" y="1706096"/>
        <a:ext cx="2435721" cy="1461432"/>
      </dsp:txXfrm>
    </dsp:sp>
    <dsp:sp modelId="{AA24AFFD-DDC4-4CF2-9BB8-0CC051CAC99F}">
      <dsp:nvSpPr>
        <dsp:cNvPr id="0" name=""/>
        <dsp:cNvSpPr/>
      </dsp:nvSpPr>
      <dsp:spPr>
        <a:xfrm>
          <a:off x="3855586" y="1706096"/>
          <a:ext cx="2435721" cy="14614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Golgota</a:t>
          </a:r>
          <a:endParaRPr lang="cs-CZ" sz="3100" kern="1200" dirty="0"/>
        </a:p>
      </dsp:txBody>
      <dsp:txXfrm>
        <a:off x="3855586" y="1706096"/>
        <a:ext cx="2435721" cy="1461432"/>
      </dsp:txXfrm>
    </dsp:sp>
    <dsp:sp modelId="{A1FD629E-66AE-4B4E-A269-DD7F9AE63CDB}">
      <dsp:nvSpPr>
        <dsp:cNvPr id="0" name=""/>
        <dsp:cNvSpPr/>
      </dsp:nvSpPr>
      <dsp:spPr>
        <a:xfrm>
          <a:off x="2515939" y="3411100"/>
          <a:ext cx="2435721" cy="14614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Chrám Božího hrobu</a:t>
          </a:r>
          <a:endParaRPr lang="cs-CZ" sz="3100" kern="1200" dirty="0"/>
        </a:p>
      </dsp:txBody>
      <dsp:txXfrm>
        <a:off x="2515939" y="3411100"/>
        <a:ext cx="2435721" cy="1461432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0E0E112-6D11-45ED-8618-570E496A90E3}">
      <dsp:nvSpPr>
        <dsp:cNvPr id="0" name=""/>
        <dsp:cNvSpPr/>
      </dsp:nvSpPr>
      <dsp:spPr>
        <a:xfrm>
          <a:off x="0" y="565352"/>
          <a:ext cx="7467600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CEBADF4-AECD-49C3-A4EB-4E56AD245B7D}">
      <dsp:nvSpPr>
        <dsp:cNvPr id="0" name=""/>
        <dsp:cNvSpPr/>
      </dsp:nvSpPr>
      <dsp:spPr>
        <a:xfrm>
          <a:off x="373380" y="19232"/>
          <a:ext cx="5227320" cy="109224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rozvinuté</a:t>
          </a:r>
          <a:endParaRPr lang="cs-CZ" sz="3700" kern="1200" dirty="0"/>
        </a:p>
      </dsp:txBody>
      <dsp:txXfrm>
        <a:off x="373380" y="19232"/>
        <a:ext cx="5227320" cy="1092240"/>
      </dsp:txXfrm>
    </dsp:sp>
    <dsp:sp modelId="{49F5CB6A-CCDC-41F8-9879-8EA5CCD4197A}">
      <dsp:nvSpPr>
        <dsp:cNvPr id="0" name=""/>
        <dsp:cNvSpPr/>
      </dsp:nvSpPr>
      <dsp:spPr>
        <a:xfrm>
          <a:off x="0" y="2243672"/>
          <a:ext cx="7467600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0B2F920-76B4-49B7-82DF-1BF9B8F67D2B}">
      <dsp:nvSpPr>
        <dsp:cNvPr id="0" name=""/>
        <dsp:cNvSpPr/>
      </dsp:nvSpPr>
      <dsp:spPr>
        <a:xfrm>
          <a:off x="373380" y="1697552"/>
          <a:ext cx="5227320" cy="109224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moderní zařízení</a:t>
          </a:r>
          <a:endParaRPr lang="cs-CZ" sz="3700" kern="1200" dirty="0"/>
        </a:p>
      </dsp:txBody>
      <dsp:txXfrm>
        <a:off x="373380" y="1697552"/>
        <a:ext cx="5227320" cy="1092240"/>
      </dsp:txXfrm>
    </dsp:sp>
    <dsp:sp modelId="{32A20241-64EF-435C-87ED-84389566176B}">
      <dsp:nvSpPr>
        <dsp:cNvPr id="0" name=""/>
        <dsp:cNvSpPr/>
      </dsp:nvSpPr>
      <dsp:spPr>
        <a:xfrm>
          <a:off x="0" y="3921992"/>
          <a:ext cx="7467600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0BA1719-4B7F-40D3-A2C9-22F459E84340}">
      <dsp:nvSpPr>
        <dsp:cNvPr id="0" name=""/>
        <dsp:cNvSpPr/>
      </dsp:nvSpPr>
      <dsp:spPr>
        <a:xfrm>
          <a:off x="373380" y="3375872"/>
          <a:ext cx="5227320" cy="109224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zavlažování půdy</a:t>
          </a:r>
          <a:endParaRPr lang="cs-CZ" sz="3700" kern="1200" dirty="0"/>
        </a:p>
      </dsp:txBody>
      <dsp:txXfrm>
        <a:off x="373380" y="3375872"/>
        <a:ext cx="5227320" cy="1092240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A88B3B4-C3ED-4FD9-8A62-3E05836C9747}">
      <dsp:nvSpPr>
        <dsp:cNvPr id="0" name=""/>
        <dsp:cNvSpPr/>
      </dsp:nvSpPr>
      <dsp:spPr>
        <a:xfrm>
          <a:off x="3002756" y="2267377"/>
          <a:ext cx="1462087" cy="14620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rgbClr val="FF0000"/>
              </a:solidFill>
            </a:rPr>
            <a:t>Tel Aviv</a:t>
          </a:r>
          <a:endParaRPr lang="cs-CZ" sz="3600" kern="1200" dirty="0">
            <a:solidFill>
              <a:srgbClr val="FF0000"/>
            </a:solidFill>
          </a:endParaRPr>
        </a:p>
      </dsp:txBody>
      <dsp:txXfrm>
        <a:off x="3002756" y="2267377"/>
        <a:ext cx="1462087" cy="1462087"/>
      </dsp:txXfrm>
    </dsp:sp>
    <dsp:sp modelId="{EB1278A4-A343-44DA-A185-302BD5B0435A}">
      <dsp:nvSpPr>
        <dsp:cNvPr id="0" name=""/>
        <dsp:cNvSpPr/>
      </dsp:nvSpPr>
      <dsp:spPr>
        <a:xfrm rot="16200000">
          <a:off x="3221003" y="1754581"/>
          <a:ext cx="1025593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025593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343B26F-9218-401D-85D8-D8AE4E02C797}">
      <dsp:nvSpPr>
        <dsp:cNvPr id="0" name=""/>
        <dsp:cNvSpPr/>
      </dsp:nvSpPr>
      <dsp:spPr>
        <a:xfrm>
          <a:off x="3244000" y="262185"/>
          <a:ext cx="979598" cy="9795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letadla</a:t>
          </a:r>
          <a:endParaRPr lang="cs-CZ" sz="2000" kern="1200" dirty="0"/>
        </a:p>
      </dsp:txBody>
      <dsp:txXfrm>
        <a:off x="3244000" y="262185"/>
        <a:ext cx="979598" cy="979598"/>
      </dsp:txXfrm>
    </dsp:sp>
    <dsp:sp modelId="{A244A540-BD58-4FA5-9CEA-17023235D0B5}">
      <dsp:nvSpPr>
        <dsp:cNvPr id="0" name=""/>
        <dsp:cNvSpPr/>
      </dsp:nvSpPr>
      <dsp:spPr>
        <a:xfrm rot="1800000">
          <a:off x="4408793" y="3629672"/>
          <a:ext cx="836728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836728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6ED17C-1F7F-4A1E-8FF2-B4684A565188}">
      <dsp:nvSpPr>
        <dsp:cNvPr id="0" name=""/>
        <dsp:cNvSpPr/>
      </dsp:nvSpPr>
      <dsp:spPr>
        <a:xfrm>
          <a:off x="5189471" y="3631840"/>
          <a:ext cx="979598" cy="9795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Brusírny diamantů</a:t>
          </a:r>
          <a:endParaRPr lang="cs-CZ" sz="1500" kern="1200" dirty="0"/>
        </a:p>
      </dsp:txBody>
      <dsp:txXfrm>
        <a:off x="5189471" y="3631840"/>
        <a:ext cx="979598" cy="979598"/>
      </dsp:txXfrm>
    </dsp:sp>
    <dsp:sp modelId="{C5E6A093-B40B-4D9E-A5CC-EDB9A38FB38C}">
      <dsp:nvSpPr>
        <dsp:cNvPr id="0" name=""/>
        <dsp:cNvSpPr/>
      </dsp:nvSpPr>
      <dsp:spPr>
        <a:xfrm rot="9000000">
          <a:off x="2222078" y="3629672"/>
          <a:ext cx="836728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836728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6D43AB-B312-4CC9-B631-525D1CBE7CE2}">
      <dsp:nvSpPr>
        <dsp:cNvPr id="0" name=""/>
        <dsp:cNvSpPr/>
      </dsp:nvSpPr>
      <dsp:spPr>
        <a:xfrm>
          <a:off x="1298529" y="3631840"/>
          <a:ext cx="979598" cy="9795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740" tIns="78740" rIns="78740" bIns="7874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léky</a:t>
          </a:r>
          <a:endParaRPr lang="cs-CZ" sz="3100" kern="1200" dirty="0"/>
        </a:p>
      </dsp:txBody>
      <dsp:txXfrm>
        <a:off x="1298529" y="3631840"/>
        <a:ext cx="979598" cy="9795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diagramLayout" Target="../diagrams/layout7.xml"/><Relationship Id="rId7" Type="http://schemas.openxmlformats.org/officeDocument/2006/relationships/image" Target="../media/image10.jpe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Jeruzal%C3%A9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620689"/>
            <a:ext cx="7772400" cy="864096"/>
          </a:xfrm>
        </p:spPr>
        <p:txBody>
          <a:bodyPr/>
          <a:lstStyle/>
          <a:p>
            <a:r>
              <a:rPr lang="cs-CZ" dirty="0" smtClean="0"/>
              <a:t>ASIE – státy blízkého východu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VY_32_INOVACE_07-27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86674509"/>
              </p:ext>
            </p:extLst>
          </p:nvPr>
        </p:nvGraphicFramePr>
        <p:xfrm>
          <a:off x="1419810" y="1556792"/>
          <a:ext cx="6208395" cy="27736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VII. r.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Zeměpis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Asie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Státy blízkého východu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Radmila Prokopová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1.12.2011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Prezentace nás seznamuje se státy Turecko a </a:t>
                      </a:r>
                      <a:r>
                        <a:rPr lang="cs-CZ" sz="1400" kern="50" dirty="0" smtClean="0">
                          <a:effectLst/>
                        </a:rPr>
                        <a:t>Izrael,</a:t>
                      </a:r>
                      <a:r>
                        <a:rPr lang="cs-CZ" sz="1400" kern="50" baseline="0" dirty="0" smtClean="0">
                          <a:effectLst/>
                        </a:rPr>
                        <a:t>       </a:t>
                      </a:r>
                      <a:r>
                        <a:rPr lang="cs-CZ" sz="1400" kern="50" dirty="0" smtClean="0">
                          <a:effectLst/>
                        </a:rPr>
                        <a:t>s jejich obyvatelstvem, hospodářstvím, městy, apod. 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Turecko - poloha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="" xmlns:p14="http://schemas.microsoft.com/office/powerpoint/2010/main" val="3216443544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911590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Turecko - Anatolie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="" xmlns:p14="http://schemas.microsoft.com/office/powerpoint/2010/main" val="397957187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2897744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Turecko - Istanbul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="" xmlns:p14="http://schemas.microsoft.com/office/powerpoint/2010/main" val="1706501322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1642499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Istanbul, bosporský most, </a:t>
            </a:r>
            <a:r>
              <a:rPr lang="cs-CZ" dirty="0" err="1" smtClean="0"/>
              <a:t>Izmir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132856"/>
            <a:ext cx="2794000" cy="372110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2132856"/>
            <a:ext cx="5080000" cy="12954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3717032"/>
            <a:ext cx="3332088" cy="199834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886943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Izrael - 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Židé – vyznavači židovského náboženství</a:t>
            </a:r>
          </a:p>
          <a:p>
            <a:r>
              <a:rPr lang="cs-CZ" dirty="0" smtClean="0"/>
              <a:t>Judaismus (židovství)</a:t>
            </a:r>
          </a:p>
          <a:p>
            <a:pPr lvl="1"/>
            <a:r>
              <a:rPr lang="cs-CZ" dirty="0" smtClean="0"/>
              <a:t>Šabat – od pátečního do sobotního večera – nesmí se pracovat</a:t>
            </a:r>
          </a:p>
          <a:p>
            <a:pPr lvl="1"/>
            <a:r>
              <a:rPr lang="cs-CZ" dirty="0" smtClean="0"/>
              <a:t>V té době se čte bible a konají se bohoslužby</a:t>
            </a:r>
          </a:p>
          <a:p>
            <a:pPr lvl="1"/>
            <a:r>
              <a:rPr lang="cs-CZ" dirty="0" smtClean="0"/>
              <a:t>V té době se nesmí: přenášet břemena, psát, rozdělávat oheň, kouřit, sledovat televizi, poslouchat rádio, jezdit autem, zapínat elektrické spotřebiče.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97025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Izrael – hlavní město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="" xmlns:p14="http://schemas.microsoft.com/office/powerpoint/2010/main" val="744871817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52524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Jeruzalém – chrámová hory, zeď nářků, chrám božího hrobu, vykopávky 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861048"/>
            <a:ext cx="2794000" cy="23115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5711" y="3845057"/>
            <a:ext cx="1944216" cy="2691760"/>
          </a:xfrm>
          <a:prstGeom prst="rect">
            <a:avLst/>
          </a:prstGeom>
        </p:spPr>
      </p:pic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Obr.č.2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060848"/>
            <a:ext cx="7560840" cy="144016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3581710"/>
            <a:ext cx="2159000" cy="28702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48410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Izrael - památky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="" xmlns:p14="http://schemas.microsoft.com/office/powerpoint/2010/main" val="2520983131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731065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Izrael - zemědělství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="" xmlns:p14="http://schemas.microsoft.com/office/powerpoint/2010/main" val="2849878805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2498213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Izrael – průmysl </a:t>
            </a:r>
            <a:r>
              <a:rPr lang="cs-CZ" smtClean="0"/>
              <a:t>– obr.č.3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="" xmlns:p14="http://schemas.microsoft.com/office/powerpoint/2010/main" val="3207896564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3501008"/>
            <a:ext cx="3175000" cy="15875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2852936"/>
            <a:ext cx="2794000" cy="20955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096242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Izrael - Palestina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Starověké území židů</a:t>
            </a:r>
          </a:p>
          <a:p>
            <a:r>
              <a:rPr lang="cs-CZ" dirty="0" smtClean="0"/>
              <a:t>Rozvrácené Římany na počátku letopočtu</a:t>
            </a:r>
          </a:p>
          <a:p>
            <a:r>
              <a:rPr lang="cs-CZ" dirty="0" smtClean="0"/>
              <a:t>Pak náležela Arabům</a:t>
            </a:r>
          </a:p>
          <a:p>
            <a:r>
              <a:rPr lang="cs-CZ" dirty="0" smtClean="0"/>
              <a:t>Po 2. světové válce vytvořen stát Izrael</a:t>
            </a:r>
          </a:p>
          <a:p>
            <a:r>
              <a:rPr lang="cs-CZ" dirty="0" smtClean="0"/>
              <a:t>Rozhodnutím OSN – polovina Palestiny připadla Židům a polovina Arabům</a:t>
            </a:r>
          </a:p>
          <a:p>
            <a:r>
              <a:rPr lang="cs-CZ" dirty="0" smtClean="0"/>
              <a:t>Arabové stále bojují za své území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190988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Citace </a:t>
            </a:r>
          </a:p>
          <a:p>
            <a:pPr marL="0" indent="0">
              <a:buNone/>
            </a:pPr>
            <a:r>
              <a:rPr lang="cs-CZ" dirty="0"/>
              <a:t>Učebnice - </a:t>
            </a:r>
            <a:r>
              <a:rPr lang="cs-CZ" sz="900" dirty="0"/>
              <a:t>SVATOŇOVÁ, Hana. </a:t>
            </a:r>
            <a:r>
              <a:rPr lang="cs-CZ" sz="900" i="1" dirty="0"/>
              <a:t>Zeměpis : Putování po světadílech, učebnice, 2. díl</a:t>
            </a:r>
            <a:r>
              <a:rPr lang="cs-CZ" sz="900" dirty="0"/>
              <a:t>. první </a:t>
            </a:r>
            <a:r>
              <a:rPr lang="cs-CZ" sz="900" dirty="0" smtClean="0"/>
              <a:t>vydání</a:t>
            </a:r>
            <a:r>
              <a:rPr lang="cs-CZ" sz="900" dirty="0"/>
              <a:t>. Brno, Bratislavská 23d : NOVÁ ŠKOLA, s. r. o., 2008. 72 s. ISBN 80-7289-096-4</a:t>
            </a:r>
            <a:r>
              <a:rPr lang="cs-CZ" sz="900" dirty="0" smtClean="0"/>
              <a:t>.</a:t>
            </a:r>
          </a:p>
          <a:p>
            <a:pPr marL="0" indent="0">
              <a:buNone/>
            </a:pPr>
            <a:r>
              <a:rPr lang="cs-CZ" dirty="0"/>
              <a:t>Obr.č.1 - </a:t>
            </a:r>
            <a:r>
              <a:rPr lang="cs-CZ" sz="900" dirty="0"/>
              <a:t>Turecko. In </a:t>
            </a:r>
            <a:r>
              <a:rPr lang="cs-CZ" sz="900" i="1" dirty="0" err="1"/>
              <a:t>Wikipedia</a:t>
            </a:r>
            <a:r>
              <a:rPr lang="cs-CZ" sz="900" i="1" dirty="0"/>
              <a:t> 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St. </a:t>
            </a:r>
            <a:r>
              <a:rPr lang="cs-CZ" sz="900" dirty="0" err="1"/>
              <a:t>Petersburg</a:t>
            </a:r>
            <a:r>
              <a:rPr lang="cs-CZ" sz="900" dirty="0"/>
              <a:t> (Florida) : </a:t>
            </a:r>
            <a:r>
              <a:rPr lang="cs-CZ" sz="900" dirty="0" err="1"/>
              <a:t>Wikipedia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</a:t>
            </a:r>
            <a:r>
              <a:rPr lang="cs-CZ" sz="900" dirty="0" smtClean="0"/>
              <a:t>23.5.2004, </a:t>
            </a:r>
            <a:r>
              <a:rPr lang="cs-CZ" sz="900" dirty="0"/>
              <a:t>last </a:t>
            </a:r>
            <a:r>
              <a:rPr lang="cs-CZ" sz="900" dirty="0" err="1"/>
              <a:t>modified</a:t>
            </a:r>
            <a:r>
              <a:rPr lang="cs-CZ" sz="900" dirty="0"/>
              <a:t> on </a:t>
            </a:r>
            <a:r>
              <a:rPr lang="cs-CZ" sz="900" dirty="0" smtClean="0"/>
              <a:t>19.11.2011 </a:t>
            </a:r>
            <a:r>
              <a:rPr lang="cs-CZ" sz="900" dirty="0"/>
              <a:t>[cit. 2011-12-01]. Dostupné z WWW: &lt;http://cs.wikipedia.org/wiki/Turecko</a:t>
            </a:r>
            <a:r>
              <a:rPr lang="cs-CZ" sz="900" dirty="0" smtClean="0"/>
              <a:t>&gt;.</a:t>
            </a:r>
          </a:p>
          <a:p>
            <a:pPr marL="0" indent="0">
              <a:buNone/>
            </a:pPr>
            <a:r>
              <a:rPr lang="cs-CZ" dirty="0" smtClean="0"/>
              <a:t>Obr.č.2 - </a:t>
            </a:r>
            <a:r>
              <a:rPr lang="cs-CZ" sz="900" dirty="0"/>
              <a:t>Jeruzal%C3%A9m. In </a:t>
            </a:r>
            <a:r>
              <a:rPr lang="cs-CZ" sz="900" i="1" dirty="0" err="1"/>
              <a:t>Wikipedia</a:t>
            </a:r>
            <a:r>
              <a:rPr lang="cs-CZ" sz="900" i="1" dirty="0"/>
              <a:t> 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St. </a:t>
            </a:r>
            <a:r>
              <a:rPr lang="cs-CZ" sz="900" dirty="0" err="1"/>
              <a:t>Petersburg</a:t>
            </a:r>
            <a:r>
              <a:rPr lang="cs-CZ" sz="900" dirty="0"/>
              <a:t> (Florida) : </a:t>
            </a:r>
            <a:r>
              <a:rPr lang="cs-CZ" sz="900" dirty="0" err="1"/>
              <a:t>Wikipedia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</a:t>
            </a:r>
            <a:r>
              <a:rPr lang="cs-CZ" sz="900" dirty="0" smtClean="0"/>
              <a:t>10.2.2005, </a:t>
            </a:r>
            <a:r>
              <a:rPr lang="cs-CZ" sz="900" dirty="0"/>
              <a:t>last </a:t>
            </a:r>
            <a:r>
              <a:rPr lang="cs-CZ" sz="900" dirty="0" err="1"/>
              <a:t>modified</a:t>
            </a:r>
            <a:r>
              <a:rPr lang="cs-CZ" sz="900" dirty="0"/>
              <a:t> on </a:t>
            </a:r>
            <a:r>
              <a:rPr lang="cs-CZ" sz="900" dirty="0" smtClean="0"/>
              <a:t>23.11.2011 </a:t>
            </a:r>
            <a:r>
              <a:rPr lang="cs-CZ" sz="900" dirty="0"/>
              <a:t>[cit. 2011-12-01]. Dostupné z WWW: </a:t>
            </a:r>
            <a:r>
              <a:rPr lang="cs-CZ" sz="900" dirty="0" smtClean="0">
                <a:hlinkClick r:id="rId2"/>
              </a:rPr>
              <a:t>http</a:t>
            </a:r>
            <a:r>
              <a:rPr lang="cs-CZ" sz="900" dirty="0">
                <a:hlinkClick r:id="rId2"/>
              </a:rPr>
              <a:t>://</a:t>
            </a:r>
            <a:r>
              <a:rPr lang="cs-CZ" sz="900" dirty="0" smtClean="0">
                <a:hlinkClick r:id="rId2"/>
              </a:rPr>
              <a:t>cs.wikipedia.org/wiki/Jeruzal%C3%A9m</a:t>
            </a:r>
            <a:endParaRPr lang="cs-CZ" sz="900" dirty="0" smtClean="0"/>
          </a:p>
          <a:p>
            <a:pPr marL="0" indent="0">
              <a:buNone/>
            </a:pPr>
            <a:r>
              <a:rPr lang="cs-CZ" dirty="0" smtClean="0"/>
              <a:t>Obr.č.3 - </a:t>
            </a:r>
            <a:r>
              <a:rPr lang="cs-CZ" sz="900" dirty="0"/>
              <a:t>Tel Aviv. In </a:t>
            </a:r>
            <a:r>
              <a:rPr lang="cs-CZ" sz="900" i="1" dirty="0" err="1"/>
              <a:t>Wikipedia</a:t>
            </a:r>
            <a:r>
              <a:rPr lang="cs-CZ" sz="900" i="1" dirty="0"/>
              <a:t> 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St. </a:t>
            </a:r>
            <a:r>
              <a:rPr lang="cs-CZ" sz="900" dirty="0" err="1"/>
              <a:t>Petersburg</a:t>
            </a:r>
            <a:r>
              <a:rPr lang="cs-CZ" sz="900" dirty="0"/>
              <a:t> (Florida) : </a:t>
            </a:r>
            <a:r>
              <a:rPr lang="cs-CZ" sz="900" dirty="0" err="1"/>
              <a:t>Wikipedia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</a:t>
            </a:r>
            <a:r>
              <a:rPr lang="cs-CZ" sz="900" dirty="0" smtClean="0"/>
              <a:t>17.12.2005, </a:t>
            </a:r>
            <a:r>
              <a:rPr lang="cs-CZ" sz="900" dirty="0"/>
              <a:t>last </a:t>
            </a:r>
            <a:r>
              <a:rPr lang="cs-CZ" sz="900" dirty="0" err="1"/>
              <a:t>modified</a:t>
            </a:r>
            <a:r>
              <a:rPr lang="cs-CZ" sz="900" dirty="0"/>
              <a:t> </a:t>
            </a:r>
            <a:r>
              <a:rPr lang="cs-CZ" sz="900"/>
              <a:t>on </a:t>
            </a:r>
            <a:r>
              <a:rPr lang="cs-CZ" sz="900" smtClean="0"/>
              <a:t>29.11.2011 </a:t>
            </a:r>
            <a:r>
              <a:rPr lang="cs-CZ" sz="900" dirty="0"/>
              <a:t>[cit. 2011-12-01]. Dostupné z WWW: &lt;http://cs.wikipedia.org/wiki/</a:t>
            </a:r>
            <a:r>
              <a:rPr lang="cs-CZ" sz="900" dirty="0" err="1"/>
              <a:t>Tel_Aviv</a:t>
            </a:r>
            <a:r>
              <a:rPr lang="cs-CZ" sz="900" dirty="0"/>
              <a:t>&gt;..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15404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483</TotalTime>
  <Words>347</Words>
  <Application>Microsoft Office PowerPoint</Application>
  <PresentationFormat>Předvádění na obrazovce (4:3)</PresentationFormat>
  <Paragraphs>77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ASIE – státy blízkého východu</vt:lpstr>
      <vt:lpstr>Turecko - poloha</vt:lpstr>
      <vt:lpstr>Turecko - Anatolie</vt:lpstr>
      <vt:lpstr>Turecko - Istanbul</vt:lpstr>
      <vt:lpstr>Istanbul, bosporský most, Izmir</vt:lpstr>
      <vt:lpstr>Izrael - obyvatelstvo</vt:lpstr>
      <vt:lpstr>Izrael – hlavní město</vt:lpstr>
      <vt:lpstr>Jeruzalém – chrámová hory, zeď nářků, chrám božího hrobu, vykopávky </vt:lpstr>
      <vt:lpstr>Izrael - památky</vt:lpstr>
      <vt:lpstr>Izrael - zemědělství</vt:lpstr>
      <vt:lpstr>Izrael – průmysl – obr.č.3</vt:lpstr>
      <vt:lpstr>Izrael - Palestina</vt:lpstr>
      <vt:lpstr>Děkuji za pozornost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Dum</cp:lastModifiedBy>
  <cp:revision>26</cp:revision>
  <dcterms:created xsi:type="dcterms:W3CDTF">2011-03-22T17:13:23Z</dcterms:created>
  <dcterms:modified xsi:type="dcterms:W3CDTF">2012-04-19T15:50:52Z</dcterms:modified>
</cp:coreProperties>
</file>