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06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fld id="{11AD0204-EC26-49F1-BD4E-0321BB54422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D2A9591-28E0-451F-8FD6-5F3DEF5674A7}" type="slidenum">
              <a:rPr lang="cs-CZ"/>
              <a:pPr/>
              <a:t>1</a:t>
            </a:fld>
            <a:endParaRPr lang="cs-CZ"/>
          </a:p>
        </p:txBody>
      </p:sp>
      <p:sp>
        <p:nvSpPr>
          <p:cNvPr id="112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3C28205-7882-406B-A04E-8D9C0C50B078}" type="slidenum">
              <a:rPr lang="cs-CZ"/>
              <a:pPr/>
              <a:t>2</a:t>
            </a:fld>
            <a:endParaRPr lang="cs-CZ"/>
          </a:p>
        </p:txBody>
      </p:sp>
      <p:sp>
        <p:nvSpPr>
          <p:cNvPr id="1228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EED9D76-84FF-4942-AD62-6B4158DB0DD0}" type="slidenum">
              <a:rPr lang="cs-CZ"/>
              <a:pPr/>
              <a:t>3</a:t>
            </a:fld>
            <a:endParaRPr lang="cs-CZ"/>
          </a:p>
        </p:txBody>
      </p:sp>
      <p:sp>
        <p:nvSpPr>
          <p:cNvPr id="1331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A7EAFAF-46BB-4444-8262-9FFB9DA79248}" type="slidenum">
              <a:rPr lang="cs-CZ"/>
              <a:pPr/>
              <a:t>4</a:t>
            </a:fld>
            <a:endParaRPr lang="cs-CZ"/>
          </a:p>
        </p:txBody>
      </p:sp>
      <p:sp>
        <p:nvSpPr>
          <p:cNvPr id="1433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16D43F3-751B-4CF7-AB23-516BD8EFB778}" type="slidenum">
              <a:rPr lang="cs-CZ"/>
              <a:pPr/>
              <a:t>5</a:t>
            </a:fld>
            <a:endParaRPr lang="cs-CZ"/>
          </a:p>
        </p:txBody>
      </p:sp>
      <p:sp>
        <p:nvSpPr>
          <p:cNvPr id="1536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2192C01-8132-4BC2-B5C8-A80F0E9BF53F}" type="slidenum">
              <a:rPr lang="cs-CZ"/>
              <a:pPr/>
              <a:t>6</a:t>
            </a:fld>
            <a:endParaRPr lang="cs-CZ"/>
          </a:p>
        </p:txBody>
      </p:sp>
      <p:sp>
        <p:nvSpPr>
          <p:cNvPr id="1638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74D3ED3-9688-4A0C-8E37-07DCDF6C104F}" type="slidenum">
              <a:rPr lang="cs-CZ"/>
              <a:pPr/>
              <a:t>7</a:t>
            </a:fld>
            <a:endParaRPr lang="cs-CZ"/>
          </a:p>
        </p:txBody>
      </p:sp>
      <p:sp>
        <p:nvSpPr>
          <p:cNvPr id="1740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0C1494B-0FFB-451D-8CAF-B4D42CAB7625}" type="slidenum">
              <a:rPr lang="cs-CZ"/>
              <a:pPr/>
              <a:t>8</a:t>
            </a:fld>
            <a:endParaRPr lang="cs-CZ"/>
          </a:p>
        </p:txBody>
      </p:sp>
      <p:sp>
        <p:nvSpPr>
          <p:cNvPr id="1843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926227B-5C34-4BBD-B768-9A20B5AA0A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D84D43B-19C6-460D-9FBF-B93CAAA86E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BCB6E63-8AB4-4A98-9130-9CC447821D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6800D26-B230-4381-9E37-0861C10DD0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ACD3024-4B5E-4EB2-ADC8-F5C677DACA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FBF8985-0854-4483-87B1-FF8D07134E6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7123230-42FF-4421-A105-E4B37ADD83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476A510-67ED-4ACE-A75E-833F1084891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581255D-5186-4794-9D9B-E78A035551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59FED6A-A918-4EFC-9B89-C2B53AB43A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1CA0A634-6203-419D-BC63-DBAC4D088E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448050" y="6886575"/>
            <a:ext cx="3194050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722788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fld id="{691FAE06-4316-4863-A401-F985F67A25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fld id="{EFC93272-2493-441D-BCE0-F0A68F8C9EA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 hangingPunct="0">
        <a:lnSpc>
          <a:spcPct val="93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subTitle"/>
          </p:nvPr>
        </p:nvSpPr>
        <p:spPr>
          <a:xfrm>
            <a:off x="503238" y="1768475"/>
            <a:ext cx="9070975" cy="4989513"/>
          </a:xfrm>
          <a:ln/>
        </p:spPr>
        <p:txBody>
          <a:bodyPr tIns="28224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06363" y="-215900"/>
            <a:ext cx="10209213" cy="69119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191250"/>
            <a:ext cx="10080625" cy="12922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Co budeme potřebovat?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Kožešina a další druhy látek 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Novodurová tyč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Pravítka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Balonky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Papírky 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Brčka 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Hvězdy z papíru 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Atd. 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1. </a:t>
            </a:r>
            <a:r>
              <a:rPr lang="cs-CZ" dirty="0"/>
              <a:t>hýbání vodou 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5362575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Zelektrizujte tyč, kterou následně přiložte k tenkému proudu vody 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Pozorujte vychýlení proudu 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Další alternativa </a:t>
            </a:r>
            <a:r>
              <a:rPr lang="cs-CZ" dirty="0" smtClean="0"/>
              <a:t>možná </a:t>
            </a:r>
            <a:r>
              <a:rPr lang="cs-CZ" dirty="0"/>
              <a:t>s balonkem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9725" y="3527425"/>
            <a:ext cx="4229100" cy="2819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„kouzelná hůlka“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Na skleněné tyčinky položte brčko, druhé zelektrizujte a brčko přiložte.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Následně </a:t>
            </a:r>
            <a:r>
              <a:rPr lang="cs-CZ" dirty="0" smtClean="0"/>
              <a:t>zelektrizujte </a:t>
            </a:r>
            <a:r>
              <a:rPr lang="cs-CZ" dirty="0"/>
              <a:t>obě brčka a pozorujte pohyb. 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33650" y="3743325"/>
            <a:ext cx="5092700" cy="33956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/>
              <a:t>„papírový větrník“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Z papíru </a:t>
            </a:r>
            <a:r>
              <a:rPr lang="cs-CZ" dirty="0" smtClean="0"/>
              <a:t>vystřihněte </a:t>
            </a:r>
            <a:r>
              <a:rPr lang="cs-CZ" dirty="0"/>
              <a:t>hvězdu, následně párátko </a:t>
            </a:r>
            <a:r>
              <a:rPr lang="cs-CZ" dirty="0" smtClean="0"/>
              <a:t>zapíchněte </a:t>
            </a:r>
            <a:r>
              <a:rPr lang="cs-CZ" dirty="0"/>
              <a:t>do modelíny (gumy), nasaďte na něj hvězdu, zelektrizujte brčko a pozorujte 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09800" y="3311525"/>
            <a:ext cx="5740400" cy="38274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4.) zkouška elektrometru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6988" y="1768475"/>
            <a:ext cx="7483475" cy="49895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5.) Zvednutí papírků balonkem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Pomocí balonku přenesení papírků z jednoho místa na druhé bez doteku ruky 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85950" y="2879725"/>
            <a:ext cx="6389688" cy="42592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0152063" cy="67675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25" y="6075363"/>
            <a:ext cx="10044113" cy="14668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125</Words>
  <Application>Microsoft Office PowerPoint</Application>
  <PresentationFormat>Vlastní</PresentationFormat>
  <Paragraphs>34</Paragraphs>
  <Slides>8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Times New Roman</vt:lpstr>
      <vt:lpstr>Arial</vt:lpstr>
      <vt:lpstr>Microsoft YaHei</vt:lpstr>
      <vt:lpstr>Arial Unicode MS</vt:lpstr>
      <vt:lpstr>Wingdings</vt:lpstr>
      <vt:lpstr>Motiv sady Office</vt:lpstr>
      <vt:lpstr>Snímek 1</vt:lpstr>
      <vt:lpstr>Co budeme potřebovat?</vt:lpstr>
      <vt:lpstr>1. hýbání vodou </vt:lpstr>
      <vt:lpstr>2. „kouzelná hůlka“</vt:lpstr>
      <vt:lpstr>3. „papírový větrník“</vt:lpstr>
      <vt:lpstr>4.) zkouška elektrometru</vt:lpstr>
      <vt:lpstr>5.) Zvednutí papírků balonkem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Jansová</dc:creator>
  <cp:lastModifiedBy>Dum</cp:lastModifiedBy>
  <cp:revision>4</cp:revision>
  <cp:lastPrinted>1601-01-01T00:00:00Z</cp:lastPrinted>
  <dcterms:created xsi:type="dcterms:W3CDTF">2017-05-02T17:31:25Z</dcterms:created>
  <dcterms:modified xsi:type="dcterms:W3CDTF">2017-05-09T14:57:37Z</dcterms:modified>
</cp:coreProperties>
</file>