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42" y="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1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1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A66C98-7007-44A1-900A-DFE9D73B4312}" type="doc">
      <dgm:prSet loTypeId="urn:microsoft.com/office/officeart/2005/8/layout/vList2" loCatId="list" qsTypeId="urn:microsoft.com/office/officeart/2005/8/quickstyle/simple4" qsCatId="simple" csTypeId="urn:microsoft.com/office/officeart/2005/8/colors/accent1_2#9" csCatId="accent1" phldr="1"/>
      <dgm:spPr/>
      <dgm:t>
        <a:bodyPr/>
        <a:lstStyle/>
        <a:p>
          <a:endParaRPr lang="cs-CZ"/>
        </a:p>
      </dgm:t>
    </dgm:pt>
    <dgm:pt modelId="{AC11AE69-8949-4498-AD7A-3935652227D2}">
      <dgm:prSet phldrT="[Text]"/>
      <dgm:spPr/>
      <dgm:t>
        <a:bodyPr/>
        <a:lstStyle/>
        <a:p>
          <a:r>
            <a:rPr lang="cs-CZ" dirty="0" smtClean="0"/>
            <a:t>Severní část </a:t>
          </a:r>
          <a:endParaRPr lang="cs-CZ" dirty="0"/>
        </a:p>
      </dgm:t>
    </dgm:pt>
    <dgm:pt modelId="{5B161CAC-EA72-4EE3-9040-9E551D8239AE}" type="parTrans" cxnId="{104D8F67-EE13-4A74-AF26-3E7D31C544A6}">
      <dgm:prSet/>
      <dgm:spPr/>
      <dgm:t>
        <a:bodyPr/>
        <a:lstStyle/>
        <a:p>
          <a:endParaRPr lang="cs-CZ"/>
        </a:p>
      </dgm:t>
    </dgm:pt>
    <dgm:pt modelId="{BD3CDFE7-AD46-4F63-9B8E-B127A655C5AE}" type="sibTrans" cxnId="{104D8F67-EE13-4A74-AF26-3E7D31C544A6}">
      <dgm:prSet/>
      <dgm:spPr/>
      <dgm:t>
        <a:bodyPr/>
        <a:lstStyle/>
        <a:p>
          <a:endParaRPr lang="cs-CZ"/>
        </a:p>
      </dgm:t>
    </dgm:pt>
    <dgm:pt modelId="{FBEB0DB1-AABB-4832-BEF3-A58A2DB27E36}">
      <dgm:prSet phldrT="[Text]"/>
      <dgm:spPr/>
      <dgm:t>
        <a:bodyPr/>
        <a:lstStyle/>
        <a:p>
          <a:r>
            <a:rPr lang="cs-CZ" dirty="0" smtClean="0"/>
            <a:t>Patří Rusku</a:t>
          </a:r>
          <a:endParaRPr lang="cs-CZ" dirty="0"/>
        </a:p>
      </dgm:t>
    </dgm:pt>
    <dgm:pt modelId="{6F248DFE-A7AD-465A-9128-10B0E6647A86}" type="parTrans" cxnId="{6622A6BE-68FB-4B31-A555-80D54A46FA06}">
      <dgm:prSet/>
      <dgm:spPr/>
      <dgm:t>
        <a:bodyPr/>
        <a:lstStyle/>
        <a:p>
          <a:endParaRPr lang="cs-CZ"/>
        </a:p>
      </dgm:t>
    </dgm:pt>
    <dgm:pt modelId="{4DD02B08-4EE8-48DD-AB91-17331883005E}" type="sibTrans" cxnId="{6622A6BE-68FB-4B31-A555-80D54A46FA06}">
      <dgm:prSet/>
      <dgm:spPr/>
      <dgm:t>
        <a:bodyPr/>
        <a:lstStyle/>
        <a:p>
          <a:endParaRPr lang="cs-CZ"/>
        </a:p>
      </dgm:t>
    </dgm:pt>
    <dgm:pt modelId="{E9EA032C-165A-4589-B843-30C86A3F913C}">
      <dgm:prSet phldrT="[Text]"/>
      <dgm:spPr/>
      <dgm:t>
        <a:bodyPr/>
        <a:lstStyle/>
        <a:p>
          <a:r>
            <a:rPr lang="cs-CZ" dirty="0" smtClean="0"/>
            <a:t>Jižní část - Zakavkazsko</a:t>
          </a:r>
          <a:endParaRPr lang="cs-CZ" dirty="0"/>
        </a:p>
      </dgm:t>
    </dgm:pt>
    <dgm:pt modelId="{616E9613-209C-444A-9631-F55345770344}" type="parTrans" cxnId="{C3866D8A-F002-4416-B422-32A65CBC155C}">
      <dgm:prSet/>
      <dgm:spPr/>
      <dgm:t>
        <a:bodyPr/>
        <a:lstStyle/>
        <a:p>
          <a:endParaRPr lang="cs-CZ"/>
        </a:p>
      </dgm:t>
    </dgm:pt>
    <dgm:pt modelId="{643CB066-9F1F-419E-A4FA-27DBF6EF6B83}" type="sibTrans" cxnId="{C3866D8A-F002-4416-B422-32A65CBC155C}">
      <dgm:prSet/>
      <dgm:spPr/>
      <dgm:t>
        <a:bodyPr/>
        <a:lstStyle/>
        <a:p>
          <a:endParaRPr lang="cs-CZ"/>
        </a:p>
      </dgm:t>
    </dgm:pt>
    <dgm:pt modelId="{A86C0D0A-8085-4A46-B95E-AF08F7E1B201}">
      <dgm:prSet phldrT="[Text]"/>
      <dgm:spPr/>
      <dgm:t>
        <a:bodyPr/>
        <a:lstStyle/>
        <a:p>
          <a:r>
            <a:rPr lang="cs-CZ" dirty="0" smtClean="0"/>
            <a:t>Arménie, Gruzie, </a:t>
          </a:r>
          <a:r>
            <a:rPr lang="cs-CZ" dirty="0" err="1" smtClean="0"/>
            <a:t>Ázerbajdžán</a:t>
          </a:r>
          <a:endParaRPr lang="cs-CZ" dirty="0"/>
        </a:p>
      </dgm:t>
    </dgm:pt>
    <dgm:pt modelId="{F74AFB70-399A-43A6-9265-D43720348483}" type="parTrans" cxnId="{32FC3904-B429-44FB-9CA3-FD8DCDEC82D0}">
      <dgm:prSet/>
      <dgm:spPr/>
      <dgm:t>
        <a:bodyPr/>
        <a:lstStyle/>
        <a:p>
          <a:endParaRPr lang="cs-CZ"/>
        </a:p>
      </dgm:t>
    </dgm:pt>
    <dgm:pt modelId="{7144D75D-EEF9-4F35-8F9D-706EE2A59DDD}" type="sibTrans" cxnId="{32FC3904-B429-44FB-9CA3-FD8DCDEC82D0}">
      <dgm:prSet/>
      <dgm:spPr/>
      <dgm:t>
        <a:bodyPr/>
        <a:lstStyle/>
        <a:p>
          <a:endParaRPr lang="cs-CZ"/>
        </a:p>
      </dgm:t>
    </dgm:pt>
    <dgm:pt modelId="{D03D09BA-148B-4760-B103-CE0DDC9C5C79}" type="pres">
      <dgm:prSet presAssocID="{25A66C98-7007-44A1-900A-DFE9D73B431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06376E-E936-44EC-B981-5EFA8B459070}" type="pres">
      <dgm:prSet presAssocID="{AC11AE69-8949-4498-AD7A-3935652227D2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7D7E5B-72AD-4919-9E5A-90F2C37DD70C}" type="pres">
      <dgm:prSet presAssocID="{AC11AE69-8949-4498-AD7A-3935652227D2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008636-9D24-4428-AFC0-710C8FB0ED52}" type="pres">
      <dgm:prSet presAssocID="{E9EA032C-165A-4589-B843-30C86A3F913C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92E505-2221-46BB-AB4D-A19BC876F863}" type="pres">
      <dgm:prSet presAssocID="{E9EA032C-165A-4589-B843-30C86A3F913C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4D8F67-EE13-4A74-AF26-3E7D31C544A6}" srcId="{25A66C98-7007-44A1-900A-DFE9D73B4312}" destId="{AC11AE69-8949-4498-AD7A-3935652227D2}" srcOrd="0" destOrd="0" parTransId="{5B161CAC-EA72-4EE3-9040-9E551D8239AE}" sibTransId="{BD3CDFE7-AD46-4F63-9B8E-B127A655C5AE}"/>
    <dgm:cxn modelId="{8D6DCD7C-AA0A-469B-9B66-4F5B9F08143A}" type="presOf" srcId="{25A66C98-7007-44A1-900A-DFE9D73B4312}" destId="{D03D09BA-148B-4760-B103-CE0DDC9C5C79}" srcOrd="0" destOrd="0" presId="urn:microsoft.com/office/officeart/2005/8/layout/vList2"/>
    <dgm:cxn modelId="{D42D43BB-355E-4AA7-9FB4-CFE0E1A71E73}" type="presOf" srcId="{E9EA032C-165A-4589-B843-30C86A3F913C}" destId="{AD008636-9D24-4428-AFC0-710C8FB0ED52}" srcOrd="0" destOrd="0" presId="urn:microsoft.com/office/officeart/2005/8/layout/vList2"/>
    <dgm:cxn modelId="{CC116012-30B3-4B27-A2CD-A0F0D29AA8FF}" type="presOf" srcId="{A86C0D0A-8085-4A46-B95E-AF08F7E1B201}" destId="{1F92E505-2221-46BB-AB4D-A19BC876F863}" srcOrd="0" destOrd="0" presId="urn:microsoft.com/office/officeart/2005/8/layout/vList2"/>
    <dgm:cxn modelId="{C3866D8A-F002-4416-B422-32A65CBC155C}" srcId="{25A66C98-7007-44A1-900A-DFE9D73B4312}" destId="{E9EA032C-165A-4589-B843-30C86A3F913C}" srcOrd="1" destOrd="0" parTransId="{616E9613-209C-444A-9631-F55345770344}" sibTransId="{643CB066-9F1F-419E-A4FA-27DBF6EF6B83}"/>
    <dgm:cxn modelId="{E77CB159-71FB-434D-A070-ED54403FB295}" type="presOf" srcId="{AC11AE69-8949-4498-AD7A-3935652227D2}" destId="{9006376E-E936-44EC-B981-5EFA8B459070}" srcOrd="0" destOrd="0" presId="urn:microsoft.com/office/officeart/2005/8/layout/vList2"/>
    <dgm:cxn modelId="{6E589DAF-14BE-4E9B-B469-D6AD74C5669B}" type="presOf" srcId="{FBEB0DB1-AABB-4832-BEF3-A58A2DB27E36}" destId="{787D7E5B-72AD-4919-9E5A-90F2C37DD70C}" srcOrd="0" destOrd="0" presId="urn:microsoft.com/office/officeart/2005/8/layout/vList2"/>
    <dgm:cxn modelId="{32FC3904-B429-44FB-9CA3-FD8DCDEC82D0}" srcId="{E9EA032C-165A-4589-B843-30C86A3F913C}" destId="{A86C0D0A-8085-4A46-B95E-AF08F7E1B201}" srcOrd="0" destOrd="0" parTransId="{F74AFB70-399A-43A6-9265-D43720348483}" sibTransId="{7144D75D-EEF9-4F35-8F9D-706EE2A59DDD}"/>
    <dgm:cxn modelId="{6622A6BE-68FB-4B31-A555-80D54A46FA06}" srcId="{AC11AE69-8949-4498-AD7A-3935652227D2}" destId="{FBEB0DB1-AABB-4832-BEF3-A58A2DB27E36}" srcOrd="0" destOrd="0" parTransId="{6F248DFE-A7AD-465A-9128-10B0E6647A86}" sibTransId="{4DD02B08-4EE8-48DD-AB91-17331883005E}"/>
    <dgm:cxn modelId="{18ADCCF7-73C0-4234-8479-9761E6939912}" type="presParOf" srcId="{D03D09BA-148B-4760-B103-CE0DDC9C5C79}" destId="{9006376E-E936-44EC-B981-5EFA8B459070}" srcOrd="0" destOrd="0" presId="urn:microsoft.com/office/officeart/2005/8/layout/vList2"/>
    <dgm:cxn modelId="{8D186242-5B25-488B-8F72-FB5E1EE57D92}" type="presParOf" srcId="{D03D09BA-148B-4760-B103-CE0DDC9C5C79}" destId="{787D7E5B-72AD-4919-9E5A-90F2C37DD70C}" srcOrd="1" destOrd="0" presId="urn:microsoft.com/office/officeart/2005/8/layout/vList2"/>
    <dgm:cxn modelId="{0126F764-F3F2-4A40-835D-F732DBC4D7C1}" type="presParOf" srcId="{D03D09BA-148B-4760-B103-CE0DDC9C5C79}" destId="{AD008636-9D24-4428-AFC0-710C8FB0ED52}" srcOrd="2" destOrd="0" presId="urn:microsoft.com/office/officeart/2005/8/layout/vList2"/>
    <dgm:cxn modelId="{FE7C5A03-8B54-44D5-9AE7-5027653C7797}" type="presParOf" srcId="{D03D09BA-148B-4760-B103-CE0DDC9C5C79}" destId="{1F92E505-2221-46BB-AB4D-A19BC876F863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8D5F62-C677-4033-968A-E2FB2967ADCD}" type="doc">
      <dgm:prSet loTypeId="urn:microsoft.com/office/officeart/2009/3/layout/PlusandMinus" loCatId="relationship" qsTypeId="urn:microsoft.com/office/officeart/2005/8/quickstyle/simple1#3" qsCatId="simple" csTypeId="urn:microsoft.com/office/officeart/2005/8/colors/accent1_2#10" csCatId="accent1" phldr="1"/>
      <dgm:spPr/>
      <dgm:t>
        <a:bodyPr/>
        <a:lstStyle/>
        <a:p>
          <a:endParaRPr lang="cs-CZ"/>
        </a:p>
      </dgm:t>
    </dgm:pt>
    <dgm:pt modelId="{2C47B6B1-FD9A-49C8-B90D-3D7710A1C2AD}">
      <dgm:prSet phldrT="[Text]"/>
      <dgm:spPr/>
      <dgm:t>
        <a:bodyPr/>
        <a:lstStyle/>
        <a:p>
          <a:r>
            <a:rPr lang="cs-CZ" dirty="0" smtClean="0"/>
            <a:t>Vývoz:</a:t>
          </a:r>
        </a:p>
        <a:p>
          <a:r>
            <a:rPr lang="cs-CZ" dirty="0" smtClean="0"/>
            <a:t>diamanty</a:t>
          </a:r>
        </a:p>
        <a:p>
          <a:r>
            <a:rPr lang="cs-CZ" dirty="0" smtClean="0"/>
            <a:t>měď</a:t>
          </a:r>
        </a:p>
        <a:p>
          <a:r>
            <a:rPr lang="cs-CZ" dirty="0" smtClean="0"/>
            <a:t>průmyslové zboží</a:t>
          </a:r>
          <a:endParaRPr lang="cs-CZ" dirty="0"/>
        </a:p>
      </dgm:t>
    </dgm:pt>
    <dgm:pt modelId="{2BB93D9C-4886-449B-9BBB-53B7AB71670D}" type="parTrans" cxnId="{4B87895E-7090-4557-94D3-7E92D3CD43BF}">
      <dgm:prSet/>
      <dgm:spPr/>
      <dgm:t>
        <a:bodyPr/>
        <a:lstStyle/>
        <a:p>
          <a:endParaRPr lang="cs-CZ"/>
        </a:p>
      </dgm:t>
    </dgm:pt>
    <dgm:pt modelId="{3CDDB746-1709-46FB-9E12-E7614659BC3F}" type="sibTrans" cxnId="{4B87895E-7090-4557-94D3-7E92D3CD43BF}">
      <dgm:prSet/>
      <dgm:spPr/>
      <dgm:t>
        <a:bodyPr/>
        <a:lstStyle/>
        <a:p>
          <a:endParaRPr lang="cs-CZ"/>
        </a:p>
      </dgm:t>
    </dgm:pt>
    <dgm:pt modelId="{165BAD3F-34F0-4602-860A-431BD3E2F7DF}">
      <dgm:prSet phldrT="[Text]"/>
      <dgm:spPr/>
      <dgm:t>
        <a:bodyPr/>
        <a:lstStyle/>
        <a:p>
          <a:r>
            <a:rPr lang="cs-CZ" dirty="0" smtClean="0"/>
            <a:t>Dovoz:</a:t>
          </a:r>
        </a:p>
        <a:p>
          <a:r>
            <a:rPr lang="cs-CZ" dirty="0" smtClean="0"/>
            <a:t>ropa</a:t>
          </a:r>
        </a:p>
        <a:p>
          <a:r>
            <a:rPr lang="cs-CZ" dirty="0" smtClean="0"/>
            <a:t>zemní plyn</a:t>
          </a:r>
          <a:endParaRPr lang="cs-CZ" dirty="0"/>
        </a:p>
      </dgm:t>
    </dgm:pt>
    <dgm:pt modelId="{008B4475-E706-4EC7-8877-D8D780BE74D5}" type="parTrans" cxnId="{8CA85519-36F9-4DE2-B92F-D15C2FAF34B1}">
      <dgm:prSet/>
      <dgm:spPr/>
      <dgm:t>
        <a:bodyPr/>
        <a:lstStyle/>
        <a:p>
          <a:endParaRPr lang="cs-CZ"/>
        </a:p>
      </dgm:t>
    </dgm:pt>
    <dgm:pt modelId="{1184A570-C68B-493F-B101-A92F6E70B978}" type="sibTrans" cxnId="{8CA85519-36F9-4DE2-B92F-D15C2FAF34B1}">
      <dgm:prSet/>
      <dgm:spPr/>
      <dgm:t>
        <a:bodyPr/>
        <a:lstStyle/>
        <a:p>
          <a:endParaRPr lang="cs-CZ"/>
        </a:p>
      </dgm:t>
    </dgm:pt>
    <dgm:pt modelId="{19E2F4A1-B861-469A-ADFD-B4234721088C}" type="pres">
      <dgm:prSet presAssocID="{1F8D5F62-C677-4033-968A-E2FB2967ADCD}" presName="Name0" presStyleCnt="0">
        <dgm:presLayoutVars>
          <dgm:chMax val="2"/>
          <dgm:chPref val="2"/>
          <dgm:dir/>
          <dgm:animOne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0A73489-20B0-450C-AD99-32FD216E099F}" type="pres">
      <dgm:prSet presAssocID="{1F8D5F62-C677-4033-968A-E2FB2967ADCD}" presName="Background" presStyleLbl="bgImgPlace1" presStyleIdx="0" presStyleCnt="1"/>
      <dgm:spPr/>
    </dgm:pt>
    <dgm:pt modelId="{A1318D40-40D8-4E0C-80F8-AD6025B30FC2}" type="pres">
      <dgm:prSet presAssocID="{1F8D5F62-C677-4033-968A-E2FB2967ADCD}" presName="ParentText1" presStyleLbl="revTx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F92AFA-41EB-416D-B878-FAAA4AC4CE16}" type="pres">
      <dgm:prSet presAssocID="{1F8D5F62-C677-4033-968A-E2FB2967ADCD}" presName="ParentText2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859B63-26DA-4185-A2B1-2464DFE02487}" type="pres">
      <dgm:prSet presAssocID="{1F8D5F62-C677-4033-968A-E2FB2967ADCD}" presName="Plus" presStyleLbl="alignNode1" presStyleIdx="0" presStyleCnt="2"/>
      <dgm:spPr/>
    </dgm:pt>
    <dgm:pt modelId="{E13E23AE-6121-4814-874C-B456D29A8D72}" type="pres">
      <dgm:prSet presAssocID="{1F8D5F62-C677-4033-968A-E2FB2967ADCD}" presName="Minus" presStyleLbl="alignNode1" presStyleIdx="1" presStyleCnt="2"/>
      <dgm:spPr/>
    </dgm:pt>
    <dgm:pt modelId="{D38F155C-B55A-4F6C-828D-6AE38F1BA0C5}" type="pres">
      <dgm:prSet presAssocID="{1F8D5F62-C677-4033-968A-E2FB2967ADCD}" presName="Divider" presStyleLbl="parChTrans1D1" presStyleIdx="0" presStyleCnt="1"/>
      <dgm:spPr/>
    </dgm:pt>
  </dgm:ptLst>
  <dgm:cxnLst>
    <dgm:cxn modelId="{33563A5B-1B8D-451E-998D-EA650AC7CE14}" type="presOf" srcId="{2C47B6B1-FD9A-49C8-B90D-3D7710A1C2AD}" destId="{A1318D40-40D8-4E0C-80F8-AD6025B30FC2}" srcOrd="0" destOrd="0" presId="urn:microsoft.com/office/officeart/2009/3/layout/PlusandMinus"/>
    <dgm:cxn modelId="{8CA85519-36F9-4DE2-B92F-D15C2FAF34B1}" srcId="{1F8D5F62-C677-4033-968A-E2FB2967ADCD}" destId="{165BAD3F-34F0-4602-860A-431BD3E2F7DF}" srcOrd="1" destOrd="0" parTransId="{008B4475-E706-4EC7-8877-D8D780BE74D5}" sibTransId="{1184A570-C68B-493F-B101-A92F6E70B978}"/>
    <dgm:cxn modelId="{E259B877-DBD3-49AC-BC81-D809994444A8}" type="presOf" srcId="{1F8D5F62-C677-4033-968A-E2FB2967ADCD}" destId="{19E2F4A1-B861-469A-ADFD-B4234721088C}" srcOrd="0" destOrd="0" presId="urn:microsoft.com/office/officeart/2009/3/layout/PlusandMinus"/>
    <dgm:cxn modelId="{B9953FB1-4C70-4CBC-95B6-6B07254B369B}" type="presOf" srcId="{165BAD3F-34F0-4602-860A-431BD3E2F7DF}" destId="{34F92AFA-41EB-416D-B878-FAAA4AC4CE16}" srcOrd="0" destOrd="0" presId="urn:microsoft.com/office/officeart/2009/3/layout/PlusandMinus"/>
    <dgm:cxn modelId="{4B87895E-7090-4557-94D3-7E92D3CD43BF}" srcId="{1F8D5F62-C677-4033-968A-E2FB2967ADCD}" destId="{2C47B6B1-FD9A-49C8-B90D-3D7710A1C2AD}" srcOrd="0" destOrd="0" parTransId="{2BB93D9C-4886-449B-9BBB-53B7AB71670D}" sibTransId="{3CDDB746-1709-46FB-9E12-E7614659BC3F}"/>
    <dgm:cxn modelId="{6218F4BA-6B01-41C4-BA12-4B22EF7CFBDA}" type="presParOf" srcId="{19E2F4A1-B861-469A-ADFD-B4234721088C}" destId="{50A73489-20B0-450C-AD99-32FD216E099F}" srcOrd="0" destOrd="0" presId="urn:microsoft.com/office/officeart/2009/3/layout/PlusandMinus"/>
    <dgm:cxn modelId="{BAFB86C5-2D37-4722-9AB6-1EF95AEBFB1C}" type="presParOf" srcId="{19E2F4A1-B861-469A-ADFD-B4234721088C}" destId="{A1318D40-40D8-4E0C-80F8-AD6025B30FC2}" srcOrd="1" destOrd="0" presId="urn:microsoft.com/office/officeart/2009/3/layout/PlusandMinus"/>
    <dgm:cxn modelId="{EC6B7ADD-35D3-4A4D-8321-B37B227577DF}" type="presParOf" srcId="{19E2F4A1-B861-469A-ADFD-B4234721088C}" destId="{34F92AFA-41EB-416D-B878-FAAA4AC4CE16}" srcOrd="2" destOrd="0" presId="urn:microsoft.com/office/officeart/2009/3/layout/PlusandMinus"/>
    <dgm:cxn modelId="{53C6E630-71A7-4095-8857-C790102BFC2E}" type="presParOf" srcId="{19E2F4A1-B861-469A-ADFD-B4234721088C}" destId="{6E859B63-26DA-4185-A2B1-2464DFE02487}" srcOrd="3" destOrd="0" presId="urn:microsoft.com/office/officeart/2009/3/layout/PlusandMinus"/>
    <dgm:cxn modelId="{A1667A7D-FF9C-4B23-A650-B85276FEA434}" type="presParOf" srcId="{19E2F4A1-B861-469A-ADFD-B4234721088C}" destId="{E13E23AE-6121-4814-874C-B456D29A8D72}" srcOrd="4" destOrd="0" presId="urn:microsoft.com/office/officeart/2009/3/layout/PlusandMinus"/>
    <dgm:cxn modelId="{BBD74967-1FDF-4A32-B738-0FA2D9FFCE7E}" type="presParOf" srcId="{19E2F4A1-B861-469A-ADFD-B4234721088C}" destId="{D38F155C-B55A-4F6C-828D-6AE38F1BA0C5}" srcOrd="5" destOrd="0" presId="urn:microsoft.com/office/officeart/2009/3/layout/PlusandMinu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98CFDE9-167F-48F3-A7FC-E10CF93F6FD4}" type="doc">
      <dgm:prSet loTypeId="urn:diagrams.loki3.com/VaryingWidthList+Icon" loCatId="list" qsTypeId="urn:microsoft.com/office/officeart/2005/8/quickstyle/simple2" qsCatId="simple" csTypeId="urn:microsoft.com/office/officeart/2005/8/colors/accent1_2#11" csCatId="accent1" phldr="1"/>
      <dgm:spPr/>
    </dgm:pt>
    <dgm:pt modelId="{0266D261-C6A5-4789-9006-EEF06A61BB58}">
      <dgm:prSet phldrT="[Text]"/>
      <dgm:spPr/>
      <dgm:t>
        <a:bodyPr/>
        <a:lstStyle/>
        <a:p>
          <a:r>
            <a:rPr lang="cs-CZ" dirty="0" smtClean="0"/>
            <a:t>fíky</a:t>
          </a:r>
          <a:endParaRPr lang="cs-CZ" dirty="0"/>
        </a:p>
      </dgm:t>
    </dgm:pt>
    <dgm:pt modelId="{CAAEA6E8-8CC9-45CB-9C7C-25944071DCA8}" type="parTrans" cxnId="{EC404660-9E1B-4304-8917-BFEA8423D858}">
      <dgm:prSet/>
      <dgm:spPr/>
    </dgm:pt>
    <dgm:pt modelId="{E6329F88-0347-46EA-8EFE-9E03A47CEAD4}" type="sibTrans" cxnId="{EC404660-9E1B-4304-8917-BFEA8423D858}">
      <dgm:prSet/>
      <dgm:spPr/>
    </dgm:pt>
    <dgm:pt modelId="{79626BDF-07FF-4D29-AED4-0FAB4182D1FF}">
      <dgm:prSet phldrT="[Text]"/>
      <dgm:spPr/>
      <dgm:t>
        <a:bodyPr/>
        <a:lstStyle/>
        <a:p>
          <a:r>
            <a:rPr lang="cs-CZ" dirty="0" smtClean="0"/>
            <a:t>ořechy</a:t>
          </a:r>
          <a:endParaRPr lang="cs-CZ" dirty="0"/>
        </a:p>
      </dgm:t>
    </dgm:pt>
    <dgm:pt modelId="{4E7E9C74-BDE4-454A-BDD6-091A7983C4FA}" type="parTrans" cxnId="{F2806291-7A5E-48BE-B928-1FF31A8A54B2}">
      <dgm:prSet/>
      <dgm:spPr/>
    </dgm:pt>
    <dgm:pt modelId="{94FC0528-BA29-4600-A5EA-AA30081FD3A7}" type="sibTrans" cxnId="{F2806291-7A5E-48BE-B928-1FF31A8A54B2}">
      <dgm:prSet/>
      <dgm:spPr/>
    </dgm:pt>
    <dgm:pt modelId="{07E51A02-7A23-4246-AAEC-FB8F6332B359}">
      <dgm:prSet phldrT="[Text]"/>
      <dgm:spPr/>
      <dgm:t>
        <a:bodyPr/>
        <a:lstStyle/>
        <a:p>
          <a:r>
            <a:rPr lang="cs-CZ" dirty="0" smtClean="0"/>
            <a:t>Granátová jablka</a:t>
          </a:r>
          <a:endParaRPr lang="cs-CZ" dirty="0"/>
        </a:p>
      </dgm:t>
    </dgm:pt>
    <dgm:pt modelId="{5C283607-8EC2-407B-8A56-7573AA300E19}" type="parTrans" cxnId="{A285D4A8-A611-40D6-8573-92B0A4469D2F}">
      <dgm:prSet/>
      <dgm:spPr/>
    </dgm:pt>
    <dgm:pt modelId="{94536096-CC48-43B1-B77A-EECBD8F1927E}" type="sibTrans" cxnId="{A285D4A8-A611-40D6-8573-92B0A4469D2F}">
      <dgm:prSet/>
      <dgm:spPr/>
    </dgm:pt>
    <dgm:pt modelId="{CD3CE070-3BFF-4E98-9B0F-EE1720DB02D8}" type="pres">
      <dgm:prSet presAssocID="{A98CFDE9-167F-48F3-A7FC-E10CF93F6FD4}" presName="Name0" presStyleCnt="0">
        <dgm:presLayoutVars>
          <dgm:resizeHandles/>
        </dgm:presLayoutVars>
      </dgm:prSet>
      <dgm:spPr/>
    </dgm:pt>
    <dgm:pt modelId="{0A72B30E-58B6-479D-BED2-55CFD3BA5F89}" type="pres">
      <dgm:prSet presAssocID="{0266D261-C6A5-4789-9006-EEF06A61BB58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E28D2C-E4DB-4FE7-954E-93CD697E4545}" type="pres">
      <dgm:prSet presAssocID="{E6329F88-0347-46EA-8EFE-9E03A47CEAD4}" presName="space" presStyleCnt="0"/>
      <dgm:spPr/>
    </dgm:pt>
    <dgm:pt modelId="{1269BB12-AA18-4D23-AF66-AA34ED586CCB}" type="pres">
      <dgm:prSet presAssocID="{79626BDF-07FF-4D29-AED4-0FAB4182D1FF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1AB991-BD8B-42B2-9A05-D16CF43C7DBF}" type="pres">
      <dgm:prSet presAssocID="{94FC0528-BA29-4600-A5EA-AA30081FD3A7}" presName="space" presStyleCnt="0"/>
      <dgm:spPr/>
    </dgm:pt>
    <dgm:pt modelId="{DA963478-B2DD-44A9-B053-D6994EB2D7DB}" type="pres">
      <dgm:prSet presAssocID="{07E51A02-7A23-4246-AAEC-FB8F6332B359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DC75F4-5FC4-41FD-B6FC-89B7685848DF}" type="presOf" srcId="{0266D261-C6A5-4789-9006-EEF06A61BB58}" destId="{0A72B30E-58B6-479D-BED2-55CFD3BA5F89}" srcOrd="0" destOrd="0" presId="urn:diagrams.loki3.com/VaryingWidthList+Icon"/>
    <dgm:cxn modelId="{A285D4A8-A611-40D6-8573-92B0A4469D2F}" srcId="{A98CFDE9-167F-48F3-A7FC-E10CF93F6FD4}" destId="{07E51A02-7A23-4246-AAEC-FB8F6332B359}" srcOrd="2" destOrd="0" parTransId="{5C283607-8EC2-407B-8A56-7573AA300E19}" sibTransId="{94536096-CC48-43B1-B77A-EECBD8F1927E}"/>
    <dgm:cxn modelId="{59C22197-A5EC-465A-8D54-DBA8A6B6119F}" type="presOf" srcId="{07E51A02-7A23-4246-AAEC-FB8F6332B359}" destId="{DA963478-B2DD-44A9-B053-D6994EB2D7DB}" srcOrd="0" destOrd="0" presId="urn:diagrams.loki3.com/VaryingWidthList+Icon"/>
    <dgm:cxn modelId="{F2806291-7A5E-48BE-B928-1FF31A8A54B2}" srcId="{A98CFDE9-167F-48F3-A7FC-E10CF93F6FD4}" destId="{79626BDF-07FF-4D29-AED4-0FAB4182D1FF}" srcOrd="1" destOrd="0" parTransId="{4E7E9C74-BDE4-454A-BDD6-091A7983C4FA}" sibTransId="{94FC0528-BA29-4600-A5EA-AA30081FD3A7}"/>
    <dgm:cxn modelId="{EC404660-9E1B-4304-8917-BFEA8423D858}" srcId="{A98CFDE9-167F-48F3-A7FC-E10CF93F6FD4}" destId="{0266D261-C6A5-4789-9006-EEF06A61BB58}" srcOrd="0" destOrd="0" parTransId="{CAAEA6E8-8CC9-45CB-9C7C-25944071DCA8}" sibTransId="{E6329F88-0347-46EA-8EFE-9E03A47CEAD4}"/>
    <dgm:cxn modelId="{AB880DB3-DCAA-42C1-A3E7-13CE10443962}" type="presOf" srcId="{79626BDF-07FF-4D29-AED4-0FAB4182D1FF}" destId="{1269BB12-AA18-4D23-AF66-AA34ED586CCB}" srcOrd="0" destOrd="0" presId="urn:diagrams.loki3.com/VaryingWidthList+Icon"/>
    <dgm:cxn modelId="{0229A5C5-D1E1-4CBF-BBF5-1656CF7B120D}" type="presOf" srcId="{A98CFDE9-167F-48F3-A7FC-E10CF93F6FD4}" destId="{CD3CE070-3BFF-4E98-9B0F-EE1720DB02D8}" srcOrd="0" destOrd="0" presId="urn:diagrams.loki3.com/VaryingWidthList+Icon"/>
    <dgm:cxn modelId="{03D4B4A6-E39E-4877-B56D-EDA4FDD2A77F}" type="presParOf" srcId="{CD3CE070-3BFF-4E98-9B0F-EE1720DB02D8}" destId="{0A72B30E-58B6-479D-BED2-55CFD3BA5F89}" srcOrd="0" destOrd="0" presId="urn:diagrams.loki3.com/VaryingWidthList+Icon"/>
    <dgm:cxn modelId="{FF60844B-B613-4D4B-8EF9-1CF94B4A1D9C}" type="presParOf" srcId="{CD3CE070-3BFF-4E98-9B0F-EE1720DB02D8}" destId="{47E28D2C-E4DB-4FE7-954E-93CD697E4545}" srcOrd="1" destOrd="0" presId="urn:diagrams.loki3.com/VaryingWidthList+Icon"/>
    <dgm:cxn modelId="{0667C090-975D-4D68-907F-E91EF4C848B1}" type="presParOf" srcId="{CD3CE070-3BFF-4E98-9B0F-EE1720DB02D8}" destId="{1269BB12-AA18-4D23-AF66-AA34ED586CCB}" srcOrd="2" destOrd="0" presId="urn:diagrams.loki3.com/VaryingWidthList+Icon"/>
    <dgm:cxn modelId="{99437A17-0DBF-47A2-98A3-29DF65EE9A5E}" type="presParOf" srcId="{CD3CE070-3BFF-4E98-9B0F-EE1720DB02D8}" destId="{701AB991-BD8B-42B2-9A05-D16CF43C7DBF}" srcOrd="3" destOrd="0" presId="urn:diagrams.loki3.com/VaryingWidthList+Icon"/>
    <dgm:cxn modelId="{BA7B0BFE-3AA7-4035-8529-CF3BDB7ABB13}" type="presParOf" srcId="{CD3CE070-3BFF-4E98-9B0F-EE1720DB02D8}" destId="{DA963478-B2DD-44A9-B053-D6994EB2D7DB}" srcOrd="4" destOrd="0" presId="urn:diagrams.loki3.com/VaryingWidthList+Icon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CFEAD70-EDBF-47C5-B3D1-D59423A9C842}" type="doc">
      <dgm:prSet loTypeId="urn:microsoft.com/office/officeart/2005/8/layout/vList2" loCatId="list" qsTypeId="urn:microsoft.com/office/officeart/2005/8/quickstyle/simple3" qsCatId="simple" csTypeId="urn:microsoft.com/office/officeart/2005/8/colors/accent1_2#12" csCatId="accent1" phldr="1"/>
      <dgm:spPr/>
      <dgm:t>
        <a:bodyPr/>
        <a:lstStyle/>
        <a:p>
          <a:endParaRPr lang="cs-CZ"/>
        </a:p>
      </dgm:t>
    </dgm:pt>
    <dgm:pt modelId="{EEC303FE-3213-47D4-9A1C-83E0AA394B39}">
      <dgm:prSet phldrT="[Text]"/>
      <dgm:spPr/>
      <dgm:t>
        <a:bodyPr/>
        <a:lstStyle/>
        <a:p>
          <a:r>
            <a:rPr lang="cs-CZ" dirty="0" smtClean="0"/>
            <a:t>Nerostné suroviny</a:t>
          </a:r>
          <a:endParaRPr lang="cs-CZ" dirty="0"/>
        </a:p>
      </dgm:t>
    </dgm:pt>
    <dgm:pt modelId="{B73854CA-C945-496D-A997-2BFD5C05BBCB}" type="parTrans" cxnId="{43D81269-66F6-4DDC-AC12-F5DA7A266373}">
      <dgm:prSet/>
      <dgm:spPr/>
      <dgm:t>
        <a:bodyPr/>
        <a:lstStyle/>
        <a:p>
          <a:endParaRPr lang="cs-CZ"/>
        </a:p>
      </dgm:t>
    </dgm:pt>
    <dgm:pt modelId="{CBBE53F6-6048-44B0-B659-B2DE4AFB3358}" type="sibTrans" cxnId="{43D81269-66F6-4DDC-AC12-F5DA7A266373}">
      <dgm:prSet/>
      <dgm:spPr/>
      <dgm:t>
        <a:bodyPr/>
        <a:lstStyle/>
        <a:p>
          <a:endParaRPr lang="cs-CZ"/>
        </a:p>
      </dgm:t>
    </dgm:pt>
    <dgm:pt modelId="{E7F2CFA8-2FA4-4C08-92AF-32754B7290F6}">
      <dgm:prSet phldrT="[Text]"/>
      <dgm:spPr/>
      <dgm:t>
        <a:bodyPr/>
        <a:lstStyle/>
        <a:p>
          <a:r>
            <a:rPr lang="cs-CZ" dirty="0" smtClean="0"/>
            <a:t>Významná ložiska manganu</a:t>
          </a:r>
          <a:endParaRPr lang="cs-CZ" dirty="0"/>
        </a:p>
      </dgm:t>
    </dgm:pt>
    <dgm:pt modelId="{FFD84E26-0B92-4A2D-A5C7-A231452E1FE4}" type="parTrans" cxnId="{974590DA-E3FA-40A5-B568-571AEC596360}">
      <dgm:prSet/>
      <dgm:spPr/>
      <dgm:t>
        <a:bodyPr/>
        <a:lstStyle/>
        <a:p>
          <a:endParaRPr lang="cs-CZ"/>
        </a:p>
      </dgm:t>
    </dgm:pt>
    <dgm:pt modelId="{BF2BAB67-A830-4677-B119-325B84BA97A1}" type="sibTrans" cxnId="{974590DA-E3FA-40A5-B568-571AEC596360}">
      <dgm:prSet/>
      <dgm:spPr/>
      <dgm:t>
        <a:bodyPr/>
        <a:lstStyle/>
        <a:p>
          <a:endParaRPr lang="cs-CZ"/>
        </a:p>
      </dgm:t>
    </dgm:pt>
    <dgm:pt modelId="{828928DA-774C-4058-97B1-5A7F25E3427D}">
      <dgm:prSet phldrT="[Text]"/>
      <dgm:spPr/>
      <dgm:t>
        <a:bodyPr/>
        <a:lstStyle/>
        <a:p>
          <a:r>
            <a:rPr lang="cs-CZ" dirty="0" smtClean="0"/>
            <a:t>Zemědělství</a:t>
          </a:r>
          <a:endParaRPr lang="cs-CZ" dirty="0"/>
        </a:p>
      </dgm:t>
    </dgm:pt>
    <dgm:pt modelId="{5434BB85-9172-4D7E-9265-328EE3994118}" type="parTrans" cxnId="{639AAC24-1DE3-418E-BB05-D7F914BF23A5}">
      <dgm:prSet/>
      <dgm:spPr/>
      <dgm:t>
        <a:bodyPr/>
        <a:lstStyle/>
        <a:p>
          <a:endParaRPr lang="cs-CZ"/>
        </a:p>
      </dgm:t>
    </dgm:pt>
    <dgm:pt modelId="{AB76C43D-5A09-415F-97E0-43A2CC6EF7A6}" type="sibTrans" cxnId="{639AAC24-1DE3-418E-BB05-D7F914BF23A5}">
      <dgm:prSet/>
      <dgm:spPr/>
      <dgm:t>
        <a:bodyPr/>
        <a:lstStyle/>
        <a:p>
          <a:endParaRPr lang="cs-CZ"/>
        </a:p>
      </dgm:t>
    </dgm:pt>
    <dgm:pt modelId="{F187A399-33D2-4ECE-BE87-2904E02239FC}">
      <dgm:prSet phldrT="[Text]"/>
      <dgm:spPr/>
      <dgm:t>
        <a:bodyPr/>
        <a:lstStyle/>
        <a:p>
          <a:r>
            <a:rPr lang="cs-CZ" dirty="0" smtClean="0"/>
            <a:t>Místní odrůda vinné révy</a:t>
          </a:r>
          <a:endParaRPr lang="cs-CZ" dirty="0"/>
        </a:p>
      </dgm:t>
    </dgm:pt>
    <dgm:pt modelId="{649C6482-CC4F-4417-AF31-631EA8208745}" type="parTrans" cxnId="{286E0C7B-29FB-4AB6-8C30-5CBECAE92D33}">
      <dgm:prSet/>
      <dgm:spPr/>
      <dgm:t>
        <a:bodyPr/>
        <a:lstStyle/>
        <a:p>
          <a:endParaRPr lang="cs-CZ"/>
        </a:p>
      </dgm:t>
    </dgm:pt>
    <dgm:pt modelId="{F3F82052-ECD6-42A9-A994-79CF032388FB}" type="sibTrans" cxnId="{286E0C7B-29FB-4AB6-8C30-5CBECAE92D33}">
      <dgm:prSet/>
      <dgm:spPr/>
      <dgm:t>
        <a:bodyPr/>
        <a:lstStyle/>
        <a:p>
          <a:endParaRPr lang="cs-CZ"/>
        </a:p>
      </dgm:t>
    </dgm:pt>
    <dgm:pt modelId="{E83EF489-834A-4EA8-BE6B-1B44CCA4BDAA}" type="pres">
      <dgm:prSet presAssocID="{4CFEAD70-EDBF-47C5-B3D1-D59423A9C84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C5A7F57-7FBB-4781-B26D-8FC84FBD2490}" type="pres">
      <dgm:prSet presAssocID="{EEC303FE-3213-47D4-9A1C-83E0AA394B39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0F4255-52DF-4EF6-B83E-34ADCC271A32}" type="pres">
      <dgm:prSet presAssocID="{EEC303FE-3213-47D4-9A1C-83E0AA394B39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964B5B-D374-4957-9DB6-ED7C24A894E5}" type="pres">
      <dgm:prSet presAssocID="{828928DA-774C-4058-97B1-5A7F25E3427D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87BA38-45C5-4F75-A7BE-F343E13BBE80}" type="pres">
      <dgm:prSet presAssocID="{828928DA-774C-4058-97B1-5A7F25E3427D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0EF76C-9EAC-4EF0-87AD-F7154A99BEC5}" type="presOf" srcId="{EEC303FE-3213-47D4-9A1C-83E0AA394B39}" destId="{6C5A7F57-7FBB-4781-B26D-8FC84FBD2490}" srcOrd="0" destOrd="0" presId="urn:microsoft.com/office/officeart/2005/8/layout/vList2"/>
    <dgm:cxn modelId="{43D81269-66F6-4DDC-AC12-F5DA7A266373}" srcId="{4CFEAD70-EDBF-47C5-B3D1-D59423A9C842}" destId="{EEC303FE-3213-47D4-9A1C-83E0AA394B39}" srcOrd="0" destOrd="0" parTransId="{B73854CA-C945-496D-A997-2BFD5C05BBCB}" sibTransId="{CBBE53F6-6048-44B0-B659-B2DE4AFB3358}"/>
    <dgm:cxn modelId="{F6AAB7D5-75F0-418E-AC24-DCA633451773}" type="presOf" srcId="{828928DA-774C-4058-97B1-5A7F25E3427D}" destId="{6E964B5B-D374-4957-9DB6-ED7C24A894E5}" srcOrd="0" destOrd="0" presId="urn:microsoft.com/office/officeart/2005/8/layout/vList2"/>
    <dgm:cxn modelId="{639AAC24-1DE3-418E-BB05-D7F914BF23A5}" srcId="{4CFEAD70-EDBF-47C5-B3D1-D59423A9C842}" destId="{828928DA-774C-4058-97B1-5A7F25E3427D}" srcOrd="1" destOrd="0" parTransId="{5434BB85-9172-4D7E-9265-328EE3994118}" sibTransId="{AB76C43D-5A09-415F-97E0-43A2CC6EF7A6}"/>
    <dgm:cxn modelId="{974590DA-E3FA-40A5-B568-571AEC596360}" srcId="{EEC303FE-3213-47D4-9A1C-83E0AA394B39}" destId="{E7F2CFA8-2FA4-4C08-92AF-32754B7290F6}" srcOrd="0" destOrd="0" parTransId="{FFD84E26-0B92-4A2D-A5C7-A231452E1FE4}" sibTransId="{BF2BAB67-A830-4677-B119-325B84BA97A1}"/>
    <dgm:cxn modelId="{8943CC5E-2B10-4F0F-BE1B-1BF6B031A298}" type="presOf" srcId="{F187A399-33D2-4ECE-BE87-2904E02239FC}" destId="{BC87BA38-45C5-4F75-A7BE-F343E13BBE80}" srcOrd="0" destOrd="0" presId="urn:microsoft.com/office/officeart/2005/8/layout/vList2"/>
    <dgm:cxn modelId="{AAB2B4E8-7DC1-429B-B775-28608375A83C}" type="presOf" srcId="{4CFEAD70-EDBF-47C5-B3D1-D59423A9C842}" destId="{E83EF489-834A-4EA8-BE6B-1B44CCA4BDAA}" srcOrd="0" destOrd="0" presId="urn:microsoft.com/office/officeart/2005/8/layout/vList2"/>
    <dgm:cxn modelId="{286E0C7B-29FB-4AB6-8C30-5CBECAE92D33}" srcId="{828928DA-774C-4058-97B1-5A7F25E3427D}" destId="{F187A399-33D2-4ECE-BE87-2904E02239FC}" srcOrd="0" destOrd="0" parTransId="{649C6482-CC4F-4417-AF31-631EA8208745}" sibTransId="{F3F82052-ECD6-42A9-A994-79CF032388FB}"/>
    <dgm:cxn modelId="{9D10395B-F1CA-4D36-83C5-EB6CC43AFAA3}" type="presOf" srcId="{E7F2CFA8-2FA4-4C08-92AF-32754B7290F6}" destId="{3B0F4255-52DF-4EF6-B83E-34ADCC271A32}" srcOrd="0" destOrd="0" presId="urn:microsoft.com/office/officeart/2005/8/layout/vList2"/>
    <dgm:cxn modelId="{855602B6-65E9-4432-939F-7FBBB506961E}" type="presParOf" srcId="{E83EF489-834A-4EA8-BE6B-1B44CCA4BDAA}" destId="{6C5A7F57-7FBB-4781-B26D-8FC84FBD2490}" srcOrd="0" destOrd="0" presId="urn:microsoft.com/office/officeart/2005/8/layout/vList2"/>
    <dgm:cxn modelId="{3A15CE8D-DAEC-4FA9-9F24-2331909C6357}" type="presParOf" srcId="{E83EF489-834A-4EA8-BE6B-1B44CCA4BDAA}" destId="{3B0F4255-52DF-4EF6-B83E-34ADCC271A32}" srcOrd="1" destOrd="0" presId="urn:microsoft.com/office/officeart/2005/8/layout/vList2"/>
    <dgm:cxn modelId="{4CDC1520-286B-4AB3-9587-38259B63CDC6}" type="presParOf" srcId="{E83EF489-834A-4EA8-BE6B-1B44CCA4BDAA}" destId="{6E964B5B-D374-4957-9DB6-ED7C24A894E5}" srcOrd="2" destOrd="0" presId="urn:microsoft.com/office/officeart/2005/8/layout/vList2"/>
    <dgm:cxn modelId="{2B163393-C097-4D86-B98F-48DE455C3435}" type="presParOf" srcId="{E83EF489-834A-4EA8-BE6B-1B44CCA4BDAA}" destId="{BC87BA38-45C5-4F75-A7BE-F343E13BBE8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PlusandMinus">
  <dgm:title val=""/>
  <dgm:desc val=""/>
  <dgm:catLst>
    <dgm:cat type="relationship" pri="36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clrData>
  <dgm:layoutNode name="Name0">
    <dgm:varLst>
      <dgm:chMax val="2"/>
      <dgm:chPref val="2"/>
      <dgm:dir/>
      <dgm:animOne/>
      <dgm:resizeHandles val="exact"/>
    </dgm:varLst>
    <dgm:alg type="composite">
      <dgm:param type="ar" val="1.8238"/>
    </dgm:alg>
    <dgm:shape xmlns:r="http://schemas.openxmlformats.org/officeDocument/2006/relationships" r:blip="">
      <dgm:adjLst/>
    </dgm:shape>
    <dgm:choose name="Name1">
      <dgm:if name="Name2" func="var" arg="dir" op="equ" val="norm">
        <dgm:constrLst>
          <dgm:constr type="primFontSz" for="des" ptType="node" op="equ" val="65"/>
          <dgm:constr type="l" for="ch" forName="Background" refType="w" fact="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l" for="ch" forName="ParentText1" refType="w" fact="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l" for="ch" forName="ParentText2" refType="w" fact="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l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l" for="ch" forName="Minus" refType="w" fact="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l" for="ch" forName="Divider" refType="w" fact="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if>
      <dgm:else name="Name3">
        <dgm:constrLst>
          <dgm:constr type="primFontSz" for="des" ptType="node" op="equ" val="65"/>
          <dgm:constr type="r" for="ch" forName="Background" refType="w" fact="-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r" for="ch" forName="ParentText1" refType="w" fact="-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r" for="ch" forName="ParentText2" refType="w" fact="-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r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r" for="ch" forName="Minus" refType="w" fact="-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r" for="ch" forName="Divider" refType="w" fact="-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else>
    </dgm:choose>
    <dgm:layoutNode name="Background" styleLbl="bgImgPlace1">
      <dgm:alg type="sp"/>
      <dgm:shape xmlns:r="http://schemas.openxmlformats.org/officeDocument/2006/relationships" type="rect" r:blip="">
        <dgm:adjLst/>
      </dgm:shape>
      <dgm:presOf/>
    </dgm:layoutNode>
    <dgm:layoutNode name="ParentText1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1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arentText2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2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lus" styleLbl="alignNode1">
      <dgm:alg type="sp"/>
      <dgm:shape xmlns:r="http://schemas.openxmlformats.org/officeDocument/2006/relationships" type="plus" r:blip="">
        <dgm:adjLst>
          <dgm:adj idx="1" val="0.3281"/>
        </dgm:adjLst>
      </dgm:shape>
      <dgm:presOf/>
    </dgm:layoutNode>
    <dgm:layoutNode name="Minus" styleLbl="alignNode1">
      <dgm:alg type="sp"/>
      <dgm:shape xmlns:r="http://schemas.openxmlformats.org/officeDocument/2006/relationships" type="rect" r:blip="">
        <dgm:adjLst/>
      </dgm:shape>
      <dgm:presOf/>
    </dgm:layoutNode>
    <dgm:layoutNode name="Divider" styleLbl="parChTrans1D1">
      <dgm:alg type="sp"/>
      <dgm:shape xmlns:r="http://schemas.openxmlformats.org/officeDocument/2006/relationships" type="line" r:blip="">
        <dgm:adjLst/>
      </dgm:shape>
      <dgm:presOf/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VaryingWidthList+Icon">
  <dgm:title val="Seznam s proměnlivou šířkou"/>
  <dgm:desc val="Používejte pro zdůraznění položek různé váhy.  Vhodné pro velké množství textu úrovně 1.  Šířka každého obrazce je určena nezávisle na základě textu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654763-04B0-47A6-9F72-2C64F32CE372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CE5925-EC87-441D-B331-E30422894B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5BD082F-0506-49B7-AD59-8CA9E313CE60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C0B3DE1-03D6-4B0B-A9EE-ADAFEF5CEB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8C1818-4AD4-44E0-A405-AF6F7FC854A3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516785-10D4-4D75-8F6F-BB90ED8D6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7F0EC-D186-423B-968D-FE13E8308B39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2E41BD-2766-4443-A668-923C71ED52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E7C061-3AE4-4CEF-8D6E-E4B02B8A4F30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7DD0D-C289-4DF9-BA3E-1DF8BD36AE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9708C8E-56A7-4A6F-B314-78366722E5C1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B900671-F632-42C9-9485-B86723F1CF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A687C-BFBD-4E42-B871-27E7ED81CB69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D006EB-B0DE-4570-BF20-82126B62D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415BCFD-C1BA-433A-BB0E-BA2FB31C139A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F97445D-8DFA-482F-A313-F7E7FF5118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5163F16-5DF3-4F8C-BDF6-68C8DF2C8D84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2D63C24-FCD1-48BB-A0ED-BBBE82D2B8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2087C8-D691-4890-A347-125242F5AC5F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B082C-9B57-4576-AEF1-5818833334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65A66-3EEA-4617-984B-4E295A2B1A65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23E5E-AD0F-4175-B96B-2ECF17A4F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0C1ADDAE-1330-4E8F-B61E-769205AB3CFA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2DF78620-C8E3-49E0-811E-BC3A38CDE9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3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F%C3%ADk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3575" y="620713"/>
            <a:ext cx="7772400" cy="8636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ASIE - KAVKAZ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331913" y="2971800"/>
            <a:ext cx="6400800" cy="17526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559276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975" y="4959350"/>
            <a:ext cx="6400800" cy="45561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tx1"/>
                </a:solidFill>
              </a:rPr>
              <a:t>VY_32_INOVACE_07-30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323975" y="1557338"/>
          <a:ext cx="6208713" cy="27733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Asie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Kavkaz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7.12.2011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nás seznamuje se státy v Zakavkazsku, jejich hospodářstvím, </a:t>
                      </a:r>
                      <a:r>
                        <a:rPr lang="cs-CZ" sz="1400" kern="50" smtClean="0">
                          <a:effectLst/>
                        </a:rPr>
                        <a:t>obyvatelstvem apod.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Kavkaz - poloha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Arménie – hospodářství – vývoz, dovoz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Arménie – zemědělství – obr.č.2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6387" name="Picture 2" descr="C:\Users\prokopova\AppData\Local\Microsoft\Windows\Temporary Internet Files\Content.IE5\U31R7VMC\MP900382807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79388" y="2589213"/>
            <a:ext cx="2516187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Obrázek 2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795963" y="2589213"/>
            <a:ext cx="2663825" cy="223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Arménie - zajímavosti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Nachází se zde jedno z nejkrásnějších jezer světa – jezero Sevan</a:t>
            </a:r>
          </a:p>
          <a:p>
            <a:r>
              <a:rPr lang="cs-CZ" smtClean="0"/>
              <a:t>Arménské království v roce 301 př. n. l. přijalo křesťanství jako st. náboženství (1. na světě)</a:t>
            </a:r>
          </a:p>
          <a:p>
            <a:r>
              <a:rPr lang="cs-CZ" smtClean="0"/>
              <a:t>Hlavní město – </a:t>
            </a:r>
            <a:r>
              <a:rPr lang="cs-CZ" smtClean="0">
                <a:solidFill>
                  <a:srgbClr val="FF0000"/>
                </a:solidFill>
              </a:rPr>
              <a:t>Jerevan </a:t>
            </a:r>
            <a:r>
              <a:rPr lang="cs-CZ" smtClean="0"/>
              <a:t>- obr.č.1</a:t>
            </a:r>
          </a:p>
        </p:txBody>
      </p:sp>
      <p:pic>
        <p:nvPicPr>
          <p:cNvPr id="1741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3789363"/>
            <a:ext cx="8605838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Jezero - </a:t>
            </a:r>
            <a:r>
              <a:rPr lang="cs-CZ" dirty="0" err="1" smtClean="0"/>
              <a:t>Sevan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Obr.č.5</a:t>
            </a:r>
          </a:p>
        </p:txBody>
      </p:sp>
      <p:pic>
        <p:nvPicPr>
          <p:cNvPr id="18435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1050" y="2565400"/>
            <a:ext cx="3359150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2565400"/>
            <a:ext cx="3527425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Gruzie - hospodářství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Gruzie - zajímavosti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Místní obyvatelstvo je světoznámé dlouhověkostí – na 2500 obyvatel připadá 1 nad 100 let</a:t>
            </a:r>
          </a:p>
          <a:p>
            <a:r>
              <a:rPr lang="cs-CZ" smtClean="0"/>
              <a:t>Hlavní město – </a:t>
            </a:r>
            <a:r>
              <a:rPr lang="cs-CZ" smtClean="0">
                <a:solidFill>
                  <a:srgbClr val="FF0000"/>
                </a:solidFill>
              </a:rPr>
              <a:t>Tbilisi </a:t>
            </a:r>
            <a:r>
              <a:rPr lang="cs-CZ" smtClean="0"/>
              <a:t>- obr.č.3</a:t>
            </a:r>
          </a:p>
        </p:txBody>
      </p:sp>
      <p:pic>
        <p:nvPicPr>
          <p:cNvPr id="2048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3213100"/>
            <a:ext cx="4319588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Ázerbajdžán</a:t>
            </a:r>
            <a:r>
              <a:rPr lang="cs-CZ" dirty="0" smtClean="0"/>
              <a:t> -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                           Těžba ropy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/>
              <a:t>p</a:t>
            </a:r>
            <a:r>
              <a:rPr lang="cs-CZ" dirty="0" smtClean="0"/>
              <a:t>ři pobřeží                                   ze dna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Kaspického moře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Ropa je vysoce kvalitní – vyplatí se těžba z moře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268538" y="2060575"/>
            <a:ext cx="1439862" cy="16557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708400" y="2060575"/>
            <a:ext cx="1439863" cy="16557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Ázerbajdžán</a:t>
            </a:r>
            <a:r>
              <a:rPr lang="cs-CZ" dirty="0" smtClean="0"/>
              <a:t> - zajímavosti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Náhorní Karabach – území, kde žijí Arméni, kteří se chtějí připojit k Arménii – válka.</a:t>
            </a:r>
          </a:p>
          <a:p>
            <a:r>
              <a:rPr lang="cs-CZ" smtClean="0"/>
              <a:t>Ázerbajdžánci jsou muslimové.</a:t>
            </a:r>
          </a:p>
          <a:p>
            <a:r>
              <a:rPr lang="cs-CZ" smtClean="0"/>
              <a:t>Hlavní město – </a:t>
            </a:r>
            <a:r>
              <a:rPr lang="cs-CZ" smtClean="0">
                <a:solidFill>
                  <a:srgbClr val="FF0000"/>
                </a:solidFill>
              </a:rPr>
              <a:t>Baku </a:t>
            </a:r>
            <a:r>
              <a:rPr lang="cs-CZ" smtClean="0"/>
              <a:t>- obr.č.4</a:t>
            </a:r>
          </a:p>
        </p:txBody>
      </p:sp>
      <p:pic>
        <p:nvPicPr>
          <p:cNvPr id="2253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3644900"/>
            <a:ext cx="4968875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Citace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Učebnice - </a:t>
            </a:r>
            <a:r>
              <a:rPr lang="cs-CZ" sz="900" smtClean="0"/>
              <a:t>SVATOŇOVÁ, Hana. </a:t>
            </a:r>
            <a:r>
              <a:rPr lang="cs-CZ" sz="900" i="1" smtClean="0"/>
              <a:t>Zeměpis : Putování po světadílech, učebnice, 2. díl</a:t>
            </a:r>
            <a:r>
              <a:rPr lang="cs-CZ" sz="900" smtClean="0"/>
              <a:t>. první vydání. Brno, Bratislavská 23d : NOVÁ ŠKOLA, s. r. o., 2008. 72 s. ISBN 80-7289-096-4.</a:t>
            </a:r>
          </a:p>
          <a:p>
            <a:pPr marL="0" indent="0">
              <a:buFont typeface="Wingdings" pitchFamily="2" charset="2"/>
              <a:buNone/>
            </a:pPr>
            <a:r>
              <a:rPr lang="cs-CZ" sz="2000" smtClean="0"/>
              <a:t>Obr.č.1 - </a:t>
            </a:r>
            <a:r>
              <a:rPr lang="cs-CZ" sz="900" smtClean="0"/>
              <a:t>Jerevan. In </a:t>
            </a:r>
            <a:r>
              <a:rPr lang="cs-CZ" sz="900" i="1" smtClean="0"/>
              <a:t>Wikipedia : the free encyclopedia</a:t>
            </a:r>
            <a:r>
              <a:rPr lang="cs-CZ" sz="900" smtClean="0"/>
              <a:t> [online]. St. Petersburg (Florida) : Wikipedia Foundation, 26.3.2006, last modified on 4.11.2011 [cit. 2011-12-07]. Dostupné z WWW: &lt;http://cs.wikipedia.org/wiki/Jerevan&gt;.</a:t>
            </a:r>
          </a:p>
          <a:p>
            <a:pPr marL="0" indent="0">
              <a:buFont typeface="Wingdings" pitchFamily="2" charset="2"/>
              <a:buNone/>
            </a:pPr>
            <a:r>
              <a:rPr lang="cs-CZ" sz="2000" smtClean="0"/>
              <a:t>Obr.č.2 - </a:t>
            </a:r>
            <a:r>
              <a:rPr lang="cs-CZ" sz="900" smtClean="0"/>
              <a:t>F%C3%ADky. In </a:t>
            </a:r>
            <a:r>
              <a:rPr lang="cs-CZ" sz="900" i="1" smtClean="0"/>
              <a:t>Wikipedia : the free encyclopedia</a:t>
            </a:r>
            <a:r>
              <a:rPr lang="cs-CZ" sz="900" smtClean="0"/>
              <a:t> [online]. St. Petersburg (Florida) : Wikipedia Foundation, 3.1.2010, last modified on 3.1.2010 [cit. 2011-12-07]. Dostupné z WWW: </a:t>
            </a:r>
            <a:r>
              <a:rPr lang="cs-CZ" sz="900" smtClean="0">
                <a:hlinkClick r:id="rId2"/>
              </a:rPr>
              <a:t>http://cs.wikipedia.org/wiki/F%C3%ADky</a:t>
            </a:r>
            <a:endParaRPr lang="cs-CZ" sz="900" smtClean="0"/>
          </a:p>
          <a:p>
            <a:pPr marL="0" indent="0">
              <a:buFont typeface="Wingdings" pitchFamily="2" charset="2"/>
              <a:buNone/>
            </a:pPr>
            <a:r>
              <a:rPr lang="cs-CZ" sz="2000" smtClean="0"/>
              <a:t>Obr.č.3 </a:t>
            </a:r>
            <a:r>
              <a:rPr lang="cs-CZ" sz="900" smtClean="0"/>
              <a:t>Tbilisi. In </a:t>
            </a:r>
            <a:r>
              <a:rPr lang="cs-CZ" sz="900" i="1" smtClean="0"/>
              <a:t>Wikipedia : the free encyclopedia</a:t>
            </a:r>
            <a:r>
              <a:rPr lang="cs-CZ" sz="900" smtClean="0"/>
              <a:t> [online]. St. Petersburg (Florida) : Wikipedia Foundation, 26.8.2005, last modified on 7.9.2011 [cit. 2011-12-07]. Dostupné z WWW: &lt;http://cs.wikipedia.org/wiki/Tbilisi&gt;..</a:t>
            </a:r>
          </a:p>
          <a:p>
            <a:pPr marL="0" indent="0">
              <a:buFont typeface="Wingdings" pitchFamily="2" charset="2"/>
              <a:buNone/>
            </a:pPr>
            <a:r>
              <a:rPr lang="cs-CZ" sz="2000" smtClean="0"/>
              <a:t>Obr.č.4 - </a:t>
            </a:r>
            <a:r>
              <a:rPr lang="cs-CZ" sz="900" smtClean="0"/>
              <a:t>Baku. In </a:t>
            </a:r>
            <a:r>
              <a:rPr lang="cs-CZ" sz="900" i="1" smtClean="0"/>
              <a:t>Wikipedia : the free encyclopedia</a:t>
            </a:r>
            <a:r>
              <a:rPr lang="cs-CZ" sz="900" smtClean="0"/>
              <a:t> [online]. St. Petersburg (Florida) : Wikipedia Foundation, 18.4.2005, last modified on 25.11.2011 [cit. 2011-12-07]. Dostupné z WWW: &lt;http://cs.wikipedia.org/wiki/Baku&gt;.</a:t>
            </a:r>
          </a:p>
          <a:p>
            <a:pPr marL="0" indent="0">
              <a:buFont typeface="Wingdings" pitchFamily="2" charset="2"/>
              <a:buNone/>
            </a:pPr>
            <a:r>
              <a:rPr lang="cs-CZ" sz="2000" smtClean="0"/>
              <a:t>Obr.č.5 - </a:t>
            </a:r>
            <a:r>
              <a:rPr lang="en-US" sz="900" smtClean="0"/>
              <a:t>Sevan. In </a:t>
            </a:r>
            <a:r>
              <a:rPr lang="en-US" sz="900" i="1" smtClean="0"/>
              <a:t>Wikipedia : the free encyclopedia</a:t>
            </a:r>
            <a:r>
              <a:rPr lang="en-US" sz="900" smtClean="0"/>
              <a:t> [online]. St. Petersburg (Florida) : Wikipedia Foundation, 20.2.2006, last modified on 26.8.2011 [cit. 2011-12-07]. Dostupné z WWW: &lt;http://cs.wikipedia.org/wiki/Sevan&gt;.</a:t>
            </a:r>
            <a:endParaRPr lang="cs-CZ" sz="900" smtClean="0"/>
          </a:p>
          <a:p>
            <a:pPr marL="0" indent="0">
              <a:buFont typeface="Wingdings" pitchFamily="2" charset="2"/>
              <a:buNone/>
            </a:pPr>
            <a:r>
              <a:rPr lang="cs-CZ" sz="2000" smtClean="0"/>
              <a:t>Ostatní obrázky - </a:t>
            </a:r>
            <a:r>
              <a:rPr lang="it-IT" sz="2000" smtClean="0"/>
              <a:t>www.office.microsoft.com [online]. c2011 [cit. 2011-</a:t>
            </a:r>
            <a:r>
              <a:rPr lang="cs-CZ" sz="2000" smtClean="0"/>
              <a:t>12</a:t>
            </a:r>
            <a:r>
              <a:rPr lang="it-IT" sz="2000" smtClean="0"/>
              <a:t>-</a:t>
            </a:r>
            <a:r>
              <a:rPr lang="cs-CZ" sz="2000" smtClean="0"/>
              <a:t>07</a:t>
            </a:r>
            <a:r>
              <a:rPr lang="it-IT" sz="2000" smtClean="0"/>
              <a:t>]. </a:t>
            </a:r>
            <a:r>
              <a:rPr lang="cs-CZ" sz="20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567</TotalTime>
  <Words>309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11</vt:i4>
      </vt:variant>
    </vt:vector>
  </HeadingPairs>
  <TitlesOfParts>
    <vt:vector size="24" baseType="lpstr">
      <vt:lpstr>Century Schoolbook</vt:lpstr>
      <vt:lpstr>Arial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ASIE - KAVKAZ</vt:lpstr>
      <vt:lpstr>KAVKAZ - POLOHA</vt:lpstr>
      <vt:lpstr>ARMÉNIE – HOSPODÁŘSTVÍ – VÝVOZ, DOVOZ</vt:lpstr>
      <vt:lpstr>ARMÉNIE – ZEMĚDĚLSTVÍ – OBR.Č.2</vt:lpstr>
      <vt:lpstr>ARMÉNIE - ZAJÍMAVOSTI</vt:lpstr>
      <vt:lpstr>JEZERO - SEVAN</vt:lpstr>
      <vt:lpstr>GRUZIE - HOSPODÁŘSTVÍ</vt:lpstr>
      <vt:lpstr>GRUZIE - ZAJÍMAVOSTI</vt:lpstr>
      <vt:lpstr>ÁZERBAJDŽÁN - HOSPODÁŘSTVÍ</vt:lpstr>
      <vt:lpstr>ÁZERBAJDŽÁN - ZAJÍMAVOSTI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SlamovaLi</cp:lastModifiedBy>
  <cp:revision>23</cp:revision>
  <dcterms:created xsi:type="dcterms:W3CDTF">2011-03-22T17:13:23Z</dcterms:created>
  <dcterms:modified xsi:type="dcterms:W3CDTF">2012-04-20T09:19:52Z</dcterms:modified>
</cp:coreProperties>
</file>