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0476FD-A453-42D6-8EBD-FCFB067203ED}" type="doc">
      <dgm:prSet loTypeId="urn:microsoft.com/office/officeart/2005/8/layout/matrix3" loCatId="matrix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F03CF95-498A-47D4-8840-AC1E3DA56BDF}">
      <dgm:prSet phldrT="[Text]"/>
      <dgm:spPr/>
      <dgm:t>
        <a:bodyPr/>
        <a:lstStyle/>
        <a:p>
          <a:r>
            <a:rPr lang="cs-CZ" dirty="0" smtClean="0"/>
            <a:t>velká hustota osídlení</a:t>
          </a:r>
          <a:endParaRPr lang="cs-CZ" dirty="0"/>
        </a:p>
      </dgm:t>
    </dgm:pt>
    <dgm:pt modelId="{2CA1627B-1D48-4933-82CA-470534F67343}" type="parTrans" cxnId="{D0BE8DDB-F555-4E48-BD8E-26CC7C63C8C2}">
      <dgm:prSet/>
      <dgm:spPr/>
      <dgm:t>
        <a:bodyPr/>
        <a:lstStyle/>
        <a:p>
          <a:endParaRPr lang="cs-CZ"/>
        </a:p>
      </dgm:t>
    </dgm:pt>
    <dgm:pt modelId="{8D5924E8-B916-408B-99A1-5BA23BB900B2}" type="sibTrans" cxnId="{D0BE8DDB-F555-4E48-BD8E-26CC7C63C8C2}">
      <dgm:prSet/>
      <dgm:spPr/>
      <dgm:t>
        <a:bodyPr/>
        <a:lstStyle/>
        <a:p>
          <a:endParaRPr lang="cs-CZ"/>
        </a:p>
      </dgm:t>
    </dgm:pt>
    <dgm:pt modelId="{55CA1F12-1F7F-45B0-B423-7226CB6DF8D7}">
      <dgm:prSet phldrT="[Text]"/>
      <dgm:spPr/>
      <dgm:t>
        <a:bodyPr/>
        <a:lstStyle/>
        <a:p>
          <a:r>
            <a:rPr lang="cs-CZ" dirty="0" smtClean="0"/>
            <a:t>teplé podnebí</a:t>
          </a:r>
          <a:endParaRPr lang="cs-CZ" dirty="0"/>
        </a:p>
      </dgm:t>
    </dgm:pt>
    <dgm:pt modelId="{2781C588-BF6B-4B15-B5E1-BC58CEE5CB15}" type="parTrans" cxnId="{9271ABDC-4046-4D15-9DCC-8EF6D2D052A3}">
      <dgm:prSet/>
      <dgm:spPr/>
      <dgm:t>
        <a:bodyPr/>
        <a:lstStyle/>
        <a:p>
          <a:endParaRPr lang="cs-CZ"/>
        </a:p>
      </dgm:t>
    </dgm:pt>
    <dgm:pt modelId="{D01A8C8B-B69B-4C42-B92B-3BCB5039B82F}" type="sibTrans" cxnId="{9271ABDC-4046-4D15-9DCC-8EF6D2D052A3}">
      <dgm:prSet/>
      <dgm:spPr/>
      <dgm:t>
        <a:bodyPr/>
        <a:lstStyle/>
        <a:p>
          <a:endParaRPr lang="cs-CZ"/>
        </a:p>
      </dgm:t>
    </dgm:pt>
    <dgm:pt modelId="{AEC28D41-2415-4884-80D7-6DE8D4D2A50A}">
      <dgm:prSet phldrT="[Text]"/>
      <dgm:spPr/>
      <dgm:t>
        <a:bodyPr/>
        <a:lstStyle/>
        <a:p>
          <a:r>
            <a:rPr lang="cs-CZ" dirty="0" smtClean="0"/>
            <a:t>hodně úrodná půda</a:t>
          </a:r>
          <a:endParaRPr lang="cs-CZ" dirty="0"/>
        </a:p>
      </dgm:t>
    </dgm:pt>
    <dgm:pt modelId="{373B7AEC-18BA-468D-8263-B0996886C4A3}" type="parTrans" cxnId="{6D15792C-4FB5-4EE3-8908-227575636A08}">
      <dgm:prSet/>
      <dgm:spPr/>
      <dgm:t>
        <a:bodyPr/>
        <a:lstStyle/>
        <a:p>
          <a:endParaRPr lang="cs-CZ"/>
        </a:p>
      </dgm:t>
    </dgm:pt>
    <dgm:pt modelId="{38070F30-4E87-4F76-B2A5-F108D771F21A}" type="sibTrans" cxnId="{6D15792C-4FB5-4EE3-8908-227575636A08}">
      <dgm:prSet/>
      <dgm:spPr/>
      <dgm:t>
        <a:bodyPr/>
        <a:lstStyle/>
        <a:p>
          <a:endParaRPr lang="cs-CZ"/>
        </a:p>
      </dgm:t>
    </dgm:pt>
    <dgm:pt modelId="{0099A3BB-6D58-46BA-97BF-83124533822B}">
      <dgm:prSet phldrT="[Text]"/>
      <dgm:spPr/>
      <dgm:t>
        <a:bodyPr/>
        <a:lstStyle/>
        <a:p>
          <a:r>
            <a:rPr lang="cs-CZ" dirty="0" err="1" smtClean="0"/>
            <a:t>Indoevrop</a:t>
          </a:r>
          <a:r>
            <a:rPr lang="cs-CZ" dirty="0" smtClean="0"/>
            <a:t>-</a:t>
          </a:r>
        </a:p>
        <a:p>
          <a:r>
            <a:rPr lang="cs-CZ" dirty="0" err="1" smtClean="0"/>
            <a:t>ské</a:t>
          </a:r>
          <a:endParaRPr lang="cs-CZ" dirty="0" smtClean="0"/>
        </a:p>
        <a:p>
          <a:r>
            <a:rPr lang="cs-CZ" dirty="0" smtClean="0"/>
            <a:t>jazyky</a:t>
          </a:r>
          <a:endParaRPr lang="cs-CZ" dirty="0"/>
        </a:p>
      </dgm:t>
    </dgm:pt>
    <dgm:pt modelId="{D79C5C3F-6269-4C03-9D60-6B759990DE18}" type="parTrans" cxnId="{F1F13975-11E2-41AB-B7DA-EFF6AEEF3E7A}">
      <dgm:prSet/>
      <dgm:spPr/>
      <dgm:t>
        <a:bodyPr/>
        <a:lstStyle/>
        <a:p>
          <a:endParaRPr lang="cs-CZ"/>
        </a:p>
      </dgm:t>
    </dgm:pt>
    <dgm:pt modelId="{26376123-0330-4E50-8929-E09A339324F6}" type="sibTrans" cxnId="{F1F13975-11E2-41AB-B7DA-EFF6AEEF3E7A}">
      <dgm:prSet/>
      <dgm:spPr/>
      <dgm:t>
        <a:bodyPr/>
        <a:lstStyle/>
        <a:p>
          <a:endParaRPr lang="cs-CZ"/>
        </a:p>
      </dgm:t>
    </dgm:pt>
    <dgm:pt modelId="{81B77EAB-F294-4226-96F4-FE40EF156B53}" type="pres">
      <dgm:prSet presAssocID="{AE0476FD-A453-42D6-8EBD-FCFB067203ED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93E7F7-0C05-4415-A52D-48A65D448D0B}" type="pres">
      <dgm:prSet presAssocID="{AE0476FD-A453-42D6-8EBD-FCFB067203ED}" presName="diamond" presStyleLbl="bgShp" presStyleIdx="0" presStyleCnt="1"/>
      <dgm:spPr/>
    </dgm:pt>
    <dgm:pt modelId="{2A3A2947-D321-49D0-BDCE-BDB7072ACFCC}" type="pres">
      <dgm:prSet presAssocID="{AE0476FD-A453-42D6-8EBD-FCFB067203ED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0A7D6F-B793-41D6-887A-5529197D2B04}" type="pres">
      <dgm:prSet presAssocID="{AE0476FD-A453-42D6-8EBD-FCFB067203ED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20ADA6-4B61-4536-B496-6DD73B63E6CE}" type="pres">
      <dgm:prSet presAssocID="{AE0476FD-A453-42D6-8EBD-FCFB067203ED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AC91A9-9A36-49A5-A3EA-292ACE6C4C8F}" type="pres">
      <dgm:prSet presAssocID="{AE0476FD-A453-42D6-8EBD-FCFB067203ED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73D073-E7F6-4A1F-8AB4-52D46A48FC54}" type="presOf" srcId="{6F03CF95-498A-47D4-8840-AC1E3DA56BDF}" destId="{2A3A2947-D321-49D0-BDCE-BDB7072ACFCC}" srcOrd="0" destOrd="0" presId="urn:microsoft.com/office/officeart/2005/8/layout/matrix3"/>
    <dgm:cxn modelId="{37910BB1-CAF1-4087-998F-AE4ED3150427}" type="presOf" srcId="{AE0476FD-A453-42D6-8EBD-FCFB067203ED}" destId="{81B77EAB-F294-4226-96F4-FE40EF156B53}" srcOrd="0" destOrd="0" presId="urn:microsoft.com/office/officeart/2005/8/layout/matrix3"/>
    <dgm:cxn modelId="{D0BE8DDB-F555-4E48-BD8E-26CC7C63C8C2}" srcId="{AE0476FD-A453-42D6-8EBD-FCFB067203ED}" destId="{6F03CF95-498A-47D4-8840-AC1E3DA56BDF}" srcOrd="0" destOrd="0" parTransId="{2CA1627B-1D48-4933-82CA-470534F67343}" sibTransId="{8D5924E8-B916-408B-99A1-5BA23BB900B2}"/>
    <dgm:cxn modelId="{9271ABDC-4046-4D15-9DCC-8EF6D2D052A3}" srcId="{AE0476FD-A453-42D6-8EBD-FCFB067203ED}" destId="{55CA1F12-1F7F-45B0-B423-7226CB6DF8D7}" srcOrd="1" destOrd="0" parTransId="{2781C588-BF6B-4B15-B5E1-BC58CEE5CB15}" sibTransId="{D01A8C8B-B69B-4C42-B92B-3BCB5039B82F}"/>
    <dgm:cxn modelId="{57780FF0-AFC6-497F-A5F8-C356B37A0F5B}" type="presOf" srcId="{0099A3BB-6D58-46BA-97BF-83124533822B}" destId="{71AC91A9-9A36-49A5-A3EA-292ACE6C4C8F}" srcOrd="0" destOrd="0" presId="urn:microsoft.com/office/officeart/2005/8/layout/matrix3"/>
    <dgm:cxn modelId="{F1F13975-11E2-41AB-B7DA-EFF6AEEF3E7A}" srcId="{AE0476FD-A453-42D6-8EBD-FCFB067203ED}" destId="{0099A3BB-6D58-46BA-97BF-83124533822B}" srcOrd="3" destOrd="0" parTransId="{D79C5C3F-6269-4C03-9D60-6B759990DE18}" sibTransId="{26376123-0330-4E50-8929-E09A339324F6}"/>
    <dgm:cxn modelId="{8DA63A57-5BCD-4490-BFCD-651EA3FB2B54}" type="presOf" srcId="{AEC28D41-2415-4884-80D7-6DE8D4D2A50A}" destId="{7520ADA6-4B61-4536-B496-6DD73B63E6CE}" srcOrd="0" destOrd="0" presId="urn:microsoft.com/office/officeart/2005/8/layout/matrix3"/>
    <dgm:cxn modelId="{15623851-2D68-4991-8AAB-DCB58D3C5E9C}" type="presOf" srcId="{55CA1F12-1F7F-45B0-B423-7226CB6DF8D7}" destId="{940A7D6F-B793-41D6-887A-5529197D2B04}" srcOrd="0" destOrd="0" presId="urn:microsoft.com/office/officeart/2005/8/layout/matrix3"/>
    <dgm:cxn modelId="{6D15792C-4FB5-4EE3-8908-227575636A08}" srcId="{AE0476FD-A453-42D6-8EBD-FCFB067203ED}" destId="{AEC28D41-2415-4884-80D7-6DE8D4D2A50A}" srcOrd="2" destOrd="0" parTransId="{373B7AEC-18BA-468D-8263-B0996886C4A3}" sibTransId="{38070F30-4E87-4F76-B2A5-F108D771F21A}"/>
    <dgm:cxn modelId="{78A42D1D-71A5-4B98-ABD6-46B2E98E3C53}" type="presParOf" srcId="{81B77EAB-F294-4226-96F4-FE40EF156B53}" destId="{2893E7F7-0C05-4415-A52D-48A65D448D0B}" srcOrd="0" destOrd="0" presId="urn:microsoft.com/office/officeart/2005/8/layout/matrix3"/>
    <dgm:cxn modelId="{32A9EADC-FFAF-4B30-89DC-D21883317155}" type="presParOf" srcId="{81B77EAB-F294-4226-96F4-FE40EF156B53}" destId="{2A3A2947-D321-49D0-BDCE-BDB7072ACFCC}" srcOrd="1" destOrd="0" presId="urn:microsoft.com/office/officeart/2005/8/layout/matrix3"/>
    <dgm:cxn modelId="{7D9C80B6-F09F-4617-B8AE-3D47E7C263F4}" type="presParOf" srcId="{81B77EAB-F294-4226-96F4-FE40EF156B53}" destId="{940A7D6F-B793-41D6-887A-5529197D2B04}" srcOrd="2" destOrd="0" presId="urn:microsoft.com/office/officeart/2005/8/layout/matrix3"/>
    <dgm:cxn modelId="{AEA68A5B-68F1-40DC-A07F-65C6A39B4386}" type="presParOf" srcId="{81B77EAB-F294-4226-96F4-FE40EF156B53}" destId="{7520ADA6-4B61-4536-B496-6DD73B63E6CE}" srcOrd="3" destOrd="0" presId="urn:microsoft.com/office/officeart/2005/8/layout/matrix3"/>
    <dgm:cxn modelId="{FB64D2AE-3121-4EFF-BD54-6A2DA79B4A62}" type="presParOf" srcId="{81B77EAB-F294-4226-96F4-FE40EF156B53}" destId="{71AC91A9-9A36-49A5-A3EA-292ACE6C4C8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428F16-D656-44F2-834E-F2EC302A4264}" type="doc">
      <dgm:prSet loTypeId="urn:microsoft.com/office/officeart/2009/3/layout/CircleRelationship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CB58DE-D9CA-4AA2-B108-20EB83485B49}">
      <dgm:prSet phldrT="[Text]"/>
      <dgm:spPr/>
      <dgm:t>
        <a:bodyPr/>
        <a:lstStyle/>
        <a:p>
          <a:r>
            <a:rPr lang="cs-CZ" dirty="0" smtClean="0"/>
            <a:t>poloostrov</a:t>
          </a:r>
        </a:p>
        <a:p>
          <a:r>
            <a:rPr lang="cs-CZ" dirty="0" smtClean="0"/>
            <a:t>Přední</a:t>
          </a:r>
        </a:p>
        <a:p>
          <a:r>
            <a:rPr lang="cs-CZ" dirty="0" smtClean="0"/>
            <a:t>Indie</a:t>
          </a:r>
          <a:endParaRPr lang="cs-CZ" dirty="0"/>
        </a:p>
      </dgm:t>
    </dgm:pt>
    <dgm:pt modelId="{5483537B-F979-4D88-9FB2-A4E7FD416491}" type="parTrans" cxnId="{B56620A3-BF38-4AD2-8D72-D23A269EFD9C}">
      <dgm:prSet/>
      <dgm:spPr/>
      <dgm:t>
        <a:bodyPr/>
        <a:lstStyle/>
        <a:p>
          <a:endParaRPr lang="cs-CZ"/>
        </a:p>
      </dgm:t>
    </dgm:pt>
    <dgm:pt modelId="{4DF6F1A1-E245-4190-9617-CE69A2367600}" type="sibTrans" cxnId="{B56620A3-BF38-4AD2-8D72-D23A269EFD9C}">
      <dgm:prSet/>
      <dgm:spPr/>
      <dgm:t>
        <a:bodyPr/>
        <a:lstStyle/>
        <a:p>
          <a:endParaRPr lang="cs-CZ"/>
        </a:p>
      </dgm:t>
    </dgm:pt>
    <dgm:pt modelId="{6EB23DA0-128B-4BB9-A123-7C29930AD86C}">
      <dgm:prSet phldrT="[Text]"/>
      <dgm:spPr/>
      <dgm:t>
        <a:bodyPr/>
        <a:lstStyle/>
        <a:p>
          <a:r>
            <a:rPr lang="cs-CZ" dirty="0" smtClean="0"/>
            <a:t>Cejlon</a:t>
          </a:r>
          <a:endParaRPr lang="cs-CZ" dirty="0"/>
        </a:p>
      </dgm:t>
    </dgm:pt>
    <dgm:pt modelId="{142645D9-0755-40A5-88A0-48EC5B3B02A4}" type="parTrans" cxnId="{D9D9A584-707A-4B82-A547-EF2D99DB8A83}">
      <dgm:prSet/>
      <dgm:spPr/>
      <dgm:t>
        <a:bodyPr/>
        <a:lstStyle/>
        <a:p>
          <a:endParaRPr lang="cs-CZ"/>
        </a:p>
      </dgm:t>
    </dgm:pt>
    <dgm:pt modelId="{C4727D9C-4498-4162-AE42-EDB047F3AC2B}" type="sibTrans" cxnId="{D9D9A584-707A-4B82-A547-EF2D99DB8A83}">
      <dgm:prSet/>
      <dgm:spPr/>
      <dgm:t>
        <a:bodyPr/>
        <a:lstStyle/>
        <a:p>
          <a:endParaRPr lang="cs-CZ"/>
        </a:p>
      </dgm:t>
    </dgm:pt>
    <dgm:pt modelId="{8BA9FEA0-1A41-4C5C-9BCB-69CCE5BF43F4}">
      <dgm:prSet phldrT="[Text]"/>
      <dgm:spPr/>
      <dgm:t>
        <a:bodyPr/>
        <a:lstStyle/>
        <a:p>
          <a:r>
            <a:rPr lang="cs-CZ" dirty="0" smtClean="0"/>
            <a:t>Maledivy</a:t>
          </a:r>
          <a:endParaRPr lang="cs-CZ" dirty="0"/>
        </a:p>
      </dgm:t>
    </dgm:pt>
    <dgm:pt modelId="{27B2A96E-844F-4DB5-BF75-7B4EF3011001}" type="parTrans" cxnId="{BCACA46C-A743-4FCF-BE72-2BF49F2704C0}">
      <dgm:prSet/>
      <dgm:spPr/>
      <dgm:t>
        <a:bodyPr/>
        <a:lstStyle/>
        <a:p>
          <a:endParaRPr lang="cs-CZ"/>
        </a:p>
      </dgm:t>
    </dgm:pt>
    <dgm:pt modelId="{52FF93A6-2D22-4C7F-9766-E33E33A4A0C8}" type="sibTrans" cxnId="{BCACA46C-A743-4FCF-BE72-2BF49F2704C0}">
      <dgm:prSet/>
      <dgm:spPr/>
      <dgm:t>
        <a:bodyPr/>
        <a:lstStyle/>
        <a:p>
          <a:endParaRPr lang="cs-CZ"/>
        </a:p>
      </dgm:t>
    </dgm:pt>
    <dgm:pt modelId="{17274E03-3C89-4EF8-9B30-63A4D2DAD7A6}" type="pres">
      <dgm:prSet presAssocID="{35428F16-D656-44F2-834E-F2EC302A4264}" presName="Name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cs-CZ"/>
        </a:p>
      </dgm:t>
    </dgm:pt>
    <dgm:pt modelId="{03486B29-858F-4CFB-84AF-3A346FD115B8}" type="pres">
      <dgm:prSet presAssocID="{65CB58DE-D9CA-4AA2-B108-20EB83485B49}" presName="Parent" presStyleLbl="node0" presStyleIdx="0" presStyleCnt="1">
        <dgm:presLayoutVars>
          <dgm:chMax val="5"/>
          <dgm:chPref val="5"/>
        </dgm:presLayoutVars>
      </dgm:prSet>
      <dgm:spPr/>
      <dgm:t>
        <a:bodyPr/>
        <a:lstStyle/>
        <a:p>
          <a:endParaRPr lang="cs-CZ"/>
        </a:p>
      </dgm:t>
    </dgm:pt>
    <dgm:pt modelId="{5657E70B-B0CB-44AB-834F-EDCEB238F42E}" type="pres">
      <dgm:prSet presAssocID="{65CB58DE-D9CA-4AA2-B108-20EB83485B49}" presName="Accent1" presStyleLbl="node1" presStyleIdx="0" presStyleCnt="13"/>
      <dgm:spPr/>
    </dgm:pt>
    <dgm:pt modelId="{E427BD17-9DCE-441D-B1A4-203AEA87E43A}" type="pres">
      <dgm:prSet presAssocID="{65CB58DE-D9CA-4AA2-B108-20EB83485B49}" presName="Accent2" presStyleLbl="node1" presStyleIdx="1" presStyleCnt="13"/>
      <dgm:spPr/>
    </dgm:pt>
    <dgm:pt modelId="{E7DCE433-1EE9-463C-BCEF-90E67FF8D249}" type="pres">
      <dgm:prSet presAssocID="{65CB58DE-D9CA-4AA2-B108-20EB83485B49}" presName="Accent3" presStyleLbl="node1" presStyleIdx="2" presStyleCnt="13"/>
      <dgm:spPr/>
    </dgm:pt>
    <dgm:pt modelId="{F5D3EB1F-AA6A-493B-8C80-97153D4A03B4}" type="pres">
      <dgm:prSet presAssocID="{65CB58DE-D9CA-4AA2-B108-20EB83485B49}" presName="Accent4" presStyleLbl="node1" presStyleIdx="3" presStyleCnt="13"/>
      <dgm:spPr/>
    </dgm:pt>
    <dgm:pt modelId="{F4084C38-B4BE-44B1-B65B-7198CD231813}" type="pres">
      <dgm:prSet presAssocID="{65CB58DE-D9CA-4AA2-B108-20EB83485B49}" presName="Accent5" presStyleLbl="node1" presStyleIdx="4" presStyleCnt="13"/>
      <dgm:spPr/>
    </dgm:pt>
    <dgm:pt modelId="{6C600D8E-77DE-4C26-81AB-496D1A6E4C58}" type="pres">
      <dgm:prSet presAssocID="{65CB58DE-D9CA-4AA2-B108-20EB83485B49}" presName="Accent6" presStyleLbl="node1" presStyleIdx="5" presStyleCnt="13"/>
      <dgm:spPr/>
    </dgm:pt>
    <dgm:pt modelId="{A6DE6EDF-D43C-41B5-B823-2628EE34195A}" type="pres">
      <dgm:prSet presAssocID="{6EB23DA0-128B-4BB9-A123-7C29930AD86C}" presName="Child1" presStyleLbl="node1" presStyleIdx="6" presStyleCnt="1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D5103CD4-CA31-4BFA-B9F3-8971F7E9239F}" type="pres">
      <dgm:prSet presAssocID="{6EB23DA0-128B-4BB9-A123-7C29930AD86C}" presName="Accent7" presStyleCnt="0"/>
      <dgm:spPr/>
    </dgm:pt>
    <dgm:pt modelId="{38D0BAB7-30B8-45AD-BD79-A9153DCF08F8}" type="pres">
      <dgm:prSet presAssocID="{6EB23DA0-128B-4BB9-A123-7C29930AD86C}" presName="AccentHold1" presStyleLbl="node1" presStyleIdx="7" presStyleCnt="13"/>
      <dgm:spPr/>
    </dgm:pt>
    <dgm:pt modelId="{8C63020B-4D13-42CF-BE30-66D20EEB0916}" type="pres">
      <dgm:prSet presAssocID="{6EB23DA0-128B-4BB9-A123-7C29930AD86C}" presName="Accent8" presStyleCnt="0"/>
      <dgm:spPr/>
    </dgm:pt>
    <dgm:pt modelId="{4087A689-45BA-4623-9DC0-6847C77E2E48}" type="pres">
      <dgm:prSet presAssocID="{6EB23DA0-128B-4BB9-A123-7C29930AD86C}" presName="AccentHold2" presStyleLbl="node1" presStyleIdx="8" presStyleCnt="13"/>
      <dgm:spPr/>
    </dgm:pt>
    <dgm:pt modelId="{2C61BB95-994A-4D7A-A2EA-9A8943E82AA9}" type="pres">
      <dgm:prSet presAssocID="{8BA9FEA0-1A41-4C5C-9BCB-69CCE5BF43F4}" presName="Child2" presStyleLbl="node1" presStyleIdx="9" presStyleCnt="1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D0F5F2D2-2265-4E8D-965D-50FACAF0669A}" type="pres">
      <dgm:prSet presAssocID="{8BA9FEA0-1A41-4C5C-9BCB-69CCE5BF43F4}" presName="Accent9" presStyleCnt="0"/>
      <dgm:spPr/>
    </dgm:pt>
    <dgm:pt modelId="{8A900230-5329-41F6-AD5F-2942B0D8A0B1}" type="pres">
      <dgm:prSet presAssocID="{8BA9FEA0-1A41-4C5C-9BCB-69CCE5BF43F4}" presName="AccentHold1" presStyleLbl="node1" presStyleIdx="10" presStyleCnt="13"/>
      <dgm:spPr/>
    </dgm:pt>
    <dgm:pt modelId="{9C869A26-2E71-476C-ABB9-315534A54D67}" type="pres">
      <dgm:prSet presAssocID="{8BA9FEA0-1A41-4C5C-9BCB-69CCE5BF43F4}" presName="Accent10" presStyleCnt="0"/>
      <dgm:spPr/>
    </dgm:pt>
    <dgm:pt modelId="{24CDCB78-40EC-47FC-805C-2A8BE5854230}" type="pres">
      <dgm:prSet presAssocID="{8BA9FEA0-1A41-4C5C-9BCB-69CCE5BF43F4}" presName="AccentHold2" presStyleLbl="node1" presStyleIdx="11" presStyleCnt="13"/>
      <dgm:spPr/>
    </dgm:pt>
    <dgm:pt modelId="{AEE7EC45-8DD2-4DFE-B7B7-7D3A8C2326CE}" type="pres">
      <dgm:prSet presAssocID="{8BA9FEA0-1A41-4C5C-9BCB-69CCE5BF43F4}" presName="Accent11" presStyleCnt="0"/>
      <dgm:spPr/>
    </dgm:pt>
    <dgm:pt modelId="{5A0A21DC-1E5B-4E02-B271-87F94828A7B7}" type="pres">
      <dgm:prSet presAssocID="{8BA9FEA0-1A41-4C5C-9BCB-69CCE5BF43F4}" presName="AccentHold3" presStyleLbl="node1" presStyleIdx="12" presStyleCnt="13"/>
      <dgm:spPr/>
    </dgm:pt>
  </dgm:ptLst>
  <dgm:cxnLst>
    <dgm:cxn modelId="{BCACA46C-A743-4FCF-BE72-2BF49F2704C0}" srcId="{65CB58DE-D9CA-4AA2-B108-20EB83485B49}" destId="{8BA9FEA0-1A41-4C5C-9BCB-69CCE5BF43F4}" srcOrd="1" destOrd="0" parTransId="{27B2A96E-844F-4DB5-BF75-7B4EF3011001}" sibTransId="{52FF93A6-2D22-4C7F-9766-E33E33A4A0C8}"/>
    <dgm:cxn modelId="{8E08E060-90AB-4235-B27B-8FBB7A78222A}" type="presOf" srcId="{6EB23DA0-128B-4BB9-A123-7C29930AD86C}" destId="{A6DE6EDF-D43C-41B5-B823-2628EE34195A}" srcOrd="0" destOrd="0" presId="urn:microsoft.com/office/officeart/2009/3/layout/CircleRelationship"/>
    <dgm:cxn modelId="{C1B392DF-63E3-4186-BF92-9055EBE89297}" type="presOf" srcId="{35428F16-D656-44F2-834E-F2EC302A4264}" destId="{17274E03-3C89-4EF8-9B30-63A4D2DAD7A6}" srcOrd="0" destOrd="0" presId="urn:microsoft.com/office/officeart/2009/3/layout/CircleRelationship"/>
    <dgm:cxn modelId="{B56620A3-BF38-4AD2-8D72-D23A269EFD9C}" srcId="{35428F16-D656-44F2-834E-F2EC302A4264}" destId="{65CB58DE-D9CA-4AA2-B108-20EB83485B49}" srcOrd="0" destOrd="0" parTransId="{5483537B-F979-4D88-9FB2-A4E7FD416491}" sibTransId="{4DF6F1A1-E245-4190-9617-CE69A2367600}"/>
    <dgm:cxn modelId="{6D320C9B-742C-4B55-95FA-E8E7403AE340}" type="presOf" srcId="{8BA9FEA0-1A41-4C5C-9BCB-69CCE5BF43F4}" destId="{2C61BB95-994A-4D7A-A2EA-9A8943E82AA9}" srcOrd="0" destOrd="0" presId="urn:microsoft.com/office/officeart/2009/3/layout/CircleRelationship"/>
    <dgm:cxn modelId="{DB9EB228-D188-4D33-82B6-0AFD00ACA541}" type="presOf" srcId="{65CB58DE-D9CA-4AA2-B108-20EB83485B49}" destId="{03486B29-858F-4CFB-84AF-3A346FD115B8}" srcOrd="0" destOrd="0" presId="urn:microsoft.com/office/officeart/2009/3/layout/CircleRelationship"/>
    <dgm:cxn modelId="{D9D9A584-707A-4B82-A547-EF2D99DB8A83}" srcId="{65CB58DE-D9CA-4AA2-B108-20EB83485B49}" destId="{6EB23DA0-128B-4BB9-A123-7C29930AD86C}" srcOrd="0" destOrd="0" parTransId="{142645D9-0755-40A5-88A0-48EC5B3B02A4}" sibTransId="{C4727D9C-4498-4162-AE42-EDB047F3AC2B}"/>
    <dgm:cxn modelId="{0121DB42-8FBE-4274-8811-28D20A8057E0}" type="presParOf" srcId="{17274E03-3C89-4EF8-9B30-63A4D2DAD7A6}" destId="{03486B29-858F-4CFB-84AF-3A346FD115B8}" srcOrd="0" destOrd="0" presId="urn:microsoft.com/office/officeart/2009/3/layout/CircleRelationship"/>
    <dgm:cxn modelId="{4AB4DFEC-1969-41DD-A410-3AF5008AFDCF}" type="presParOf" srcId="{17274E03-3C89-4EF8-9B30-63A4D2DAD7A6}" destId="{5657E70B-B0CB-44AB-834F-EDCEB238F42E}" srcOrd="1" destOrd="0" presId="urn:microsoft.com/office/officeart/2009/3/layout/CircleRelationship"/>
    <dgm:cxn modelId="{2E136F67-0176-44D8-AD3C-EB3E5F505E51}" type="presParOf" srcId="{17274E03-3C89-4EF8-9B30-63A4D2DAD7A6}" destId="{E427BD17-9DCE-441D-B1A4-203AEA87E43A}" srcOrd="2" destOrd="0" presId="urn:microsoft.com/office/officeart/2009/3/layout/CircleRelationship"/>
    <dgm:cxn modelId="{AD5072A7-08A0-474C-A78A-D47E17C85237}" type="presParOf" srcId="{17274E03-3C89-4EF8-9B30-63A4D2DAD7A6}" destId="{E7DCE433-1EE9-463C-BCEF-90E67FF8D249}" srcOrd="3" destOrd="0" presId="urn:microsoft.com/office/officeart/2009/3/layout/CircleRelationship"/>
    <dgm:cxn modelId="{84A3FB1E-AFB6-42B8-AE5D-CAF1CFC5E551}" type="presParOf" srcId="{17274E03-3C89-4EF8-9B30-63A4D2DAD7A6}" destId="{F5D3EB1F-AA6A-493B-8C80-97153D4A03B4}" srcOrd="4" destOrd="0" presId="urn:microsoft.com/office/officeart/2009/3/layout/CircleRelationship"/>
    <dgm:cxn modelId="{4518A5DF-BE68-4E0D-9575-212611538BEC}" type="presParOf" srcId="{17274E03-3C89-4EF8-9B30-63A4D2DAD7A6}" destId="{F4084C38-B4BE-44B1-B65B-7198CD231813}" srcOrd="5" destOrd="0" presId="urn:microsoft.com/office/officeart/2009/3/layout/CircleRelationship"/>
    <dgm:cxn modelId="{4E7D54FA-DE5C-4CBE-964F-C8894EAF8E01}" type="presParOf" srcId="{17274E03-3C89-4EF8-9B30-63A4D2DAD7A6}" destId="{6C600D8E-77DE-4C26-81AB-496D1A6E4C58}" srcOrd="6" destOrd="0" presId="urn:microsoft.com/office/officeart/2009/3/layout/CircleRelationship"/>
    <dgm:cxn modelId="{67529633-B4EE-4264-AAA4-031117EED10E}" type="presParOf" srcId="{17274E03-3C89-4EF8-9B30-63A4D2DAD7A6}" destId="{A6DE6EDF-D43C-41B5-B823-2628EE34195A}" srcOrd="7" destOrd="0" presId="urn:microsoft.com/office/officeart/2009/3/layout/CircleRelationship"/>
    <dgm:cxn modelId="{98C56F9A-E75D-4F30-9C28-792DBD8F0F9E}" type="presParOf" srcId="{17274E03-3C89-4EF8-9B30-63A4D2DAD7A6}" destId="{D5103CD4-CA31-4BFA-B9F3-8971F7E9239F}" srcOrd="8" destOrd="0" presId="urn:microsoft.com/office/officeart/2009/3/layout/CircleRelationship"/>
    <dgm:cxn modelId="{46A039A9-8FC1-499E-A032-4F09FD06DA5D}" type="presParOf" srcId="{D5103CD4-CA31-4BFA-B9F3-8971F7E9239F}" destId="{38D0BAB7-30B8-45AD-BD79-A9153DCF08F8}" srcOrd="0" destOrd="0" presId="urn:microsoft.com/office/officeart/2009/3/layout/CircleRelationship"/>
    <dgm:cxn modelId="{02F83009-5AD0-4995-AEBA-3192D5BD904D}" type="presParOf" srcId="{17274E03-3C89-4EF8-9B30-63A4D2DAD7A6}" destId="{8C63020B-4D13-42CF-BE30-66D20EEB0916}" srcOrd="9" destOrd="0" presId="urn:microsoft.com/office/officeart/2009/3/layout/CircleRelationship"/>
    <dgm:cxn modelId="{01B46F14-E764-4B11-9112-F45551C30F76}" type="presParOf" srcId="{8C63020B-4D13-42CF-BE30-66D20EEB0916}" destId="{4087A689-45BA-4623-9DC0-6847C77E2E48}" srcOrd="0" destOrd="0" presId="urn:microsoft.com/office/officeart/2009/3/layout/CircleRelationship"/>
    <dgm:cxn modelId="{2BC28307-48CA-4DE5-BACD-9DFDCAF7F77A}" type="presParOf" srcId="{17274E03-3C89-4EF8-9B30-63A4D2DAD7A6}" destId="{2C61BB95-994A-4D7A-A2EA-9A8943E82AA9}" srcOrd="10" destOrd="0" presId="urn:microsoft.com/office/officeart/2009/3/layout/CircleRelationship"/>
    <dgm:cxn modelId="{DB841897-4AA1-4D8B-A250-D0C71BC9DBE8}" type="presParOf" srcId="{17274E03-3C89-4EF8-9B30-63A4D2DAD7A6}" destId="{D0F5F2D2-2265-4E8D-965D-50FACAF0669A}" srcOrd="11" destOrd="0" presId="urn:microsoft.com/office/officeart/2009/3/layout/CircleRelationship"/>
    <dgm:cxn modelId="{33B11960-40A6-40FB-BD46-4FFC0C7D6271}" type="presParOf" srcId="{D0F5F2D2-2265-4E8D-965D-50FACAF0669A}" destId="{8A900230-5329-41F6-AD5F-2942B0D8A0B1}" srcOrd="0" destOrd="0" presId="urn:microsoft.com/office/officeart/2009/3/layout/CircleRelationship"/>
    <dgm:cxn modelId="{F035AA48-73C7-4C45-9F98-7F6C274D29BB}" type="presParOf" srcId="{17274E03-3C89-4EF8-9B30-63A4D2DAD7A6}" destId="{9C869A26-2E71-476C-ABB9-315534A54D67}" srcOrd="12" destOrd="0" presId="urn:microsoft.com/office/officeart/2009/3/layout/CircleRelationship"/>
    <dgm:cxn modelId="{D9B17D8C-087C-41AF-B9CD-068B2C8069EF}" type="presParOf" srcId="{9C869A26-2E71-476C-ABB9-315534A54D67}" destId="{24CDCB78-40EC-47FC-805C-2A8BE5854230}" srcOrd="0" destOrd="0" presId="urn:microsoft.com/office/officeart/2009/3/layout/CircleRelationship"/>
    <dgm:cxn modelId="{014521B8-D54A-4AEA-A730-B640D929C36A}" type="presParOf" srcId="{17274E03-3C89-4EF8-9B30-63A4D2DAD7A6}" destId="{AEE7EC45-8DD2-4DFE-B7B7-7D3A8C2326CE}" srcOrd="13" destOrd="0" presId="urn:microsoft.com/office/officeart/2009/3/layout/CircleRelationship"/>
    <dgm:cxn modelId="{10A5BF80-5AEA-4AB2-A6BA-978614EFBD97}" type="presParOf" srcId="{AEE7EC45-8DD2-4DFE-B7B7-7D3A8C2326CE}" destId="{5A0A21DC-1E5B-4E02-B271-87F94828A7B7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B3B3CC-7448-4B5B-BDF9-0DF5F6878CB5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554E96-1FFC-437E-8D1E-8F16386335DA}">
      <dgm:prSet phldrT="[Text]"/>
      <dgm:spPr/>
      <dgm:t>
        <a:bodyPr/>
        <a:lstStyle/>
        <a:p>
          <a:r>
            <a:rPr lang="cs-CZ" dirty="0" err="1" smtClean="0"/>
            <a:t>Himaláj</a:t>
          </a:r>
          <a:endParaRPr lang="cs-CZ" dirty="0"/>
        </a:p>
      </dgm:t>
    </dgm:pt>
    <dgm:pt modelId="{AECA2ADB-BBB0-4184-81D7-60DDCE2526AD}" type="parTrans" cxnId="{5B73B12E-D783-4365-ABE5-A0136D85074E}">
      <dgm:prSet/>
      <dgm:spPr/>
      <dgm:t>
        <a:bodyPr/>
        <a:lstStyle/>
        <a:p>
          <a:endParaRPr lang="cs-CZ"/>
        </a:p>
      </dgm:t>
    </dgm:pt>
    <dgm:pt modelId="{2B166AC3-B419-4B58-AF93-131DC72A5391}" type="sibTrans" cxnId="{5B73B12E-D783-4365-ABE5-A0136D85074E}">
      <dgm:prSet/>
      <dgm:spPr/>
      <dgm:t>
        <a:bodyPr/>
        <a:lstStyle/>
        <a:p>
          <a:endParaRPr lang="cs-CZ"/>
        </a:p>
      </dgm:t>
    </dgm:pt>
    <dgm:pt modelId="{5F77FF18-7BB9-4BE9-B42A-F643ED26119A}">
      <dgm:prSet phldrT="[Text]"/>
      <dgm:spPr/>
      <dgm:t>
        <a:bodyPr/>
        <a:lstStyle/>
        <a:p>
          <a:r>
            <a:rPr lang="cs-CZ" dirty="0" smtClean="0"/>
            <a:t>Pamír</a:t>
          </a:r>
          <a:endParaRPr lang="cs-CZ" dirty="0"/>
        </a:p>
      </dgm:t>
    </dgm:pt>
    <dgm:pt modelId="{0A42F499-0FEA-45CD-9B4F-0C2223B20E70}" type="parTrans" cxnId="{4BDAE3EE-AAE9-4AC1-AC47-1F7C67175E2B}">
      <dgm:prSet/>
      <dgm:spPr/>
      <dgm:t>
        <a:bodyPr/>
        <a:lstStyle/>
        <a:p>
          <a:endParaRPr lang="cs-CZ"/>
        </a:p>
      </dgm:t>
    </dgm:pt>
    <dgm:pt modelId="{C909C294-3FD9-474A-9F0E-FF6DEF9A10A8}" type="sibTrans" cxnId="{4BDAE3EE-AAE9-4AC1-AC47-1F7C67175E2B}">
      <dgm:prSet/>
      <dgm:spPr/>
      <dgm:t>
        <a:bodyPr/>
        <a:lstStyle/>
        <a:p>
          <a:endParaRPr lang="cs-CZ"/>
        </a:p>
      </dgm:t>
    </dgm:pt>
    <dgm:pt modelId="{04A0275F-BB0F-483F-B10D-2C36D8408789}">
      <dgm:prSet phldrT="[Text]"/>
      <dgm:spPr/>
      <dgm:t>
        <a:bodyPr/>
        <a:lstStyle/>
        <a:p>
          <a:r>
            <a:rPr lang="cs-CZ" dirty="0" err="1" smtClean="0"/>
            <a:t>Karákorán</a:t>
          </a:r>
          <a:endParaRPr lang="cs-CZ" dirty="0"/>
        </a:p>
      </dgm:t>
    </dgm:pt>
    <dgm:pt modelId="{13069A4D-0D87-47B0-B07D-53B149878C3A}" type="parTrans" cxnId="{7CC2A9A2-F775-404B-AC94-4C819A8420E8}">
      <dgm:prSet/>
      <dgm:spPr/>
      <dgm:t>
        <a:bodyPr/>
        <a:lstStyle/>
        <a:p>
          <a:endParaRPr lang="cs-CZ"/>
        </a:p>
      </dgm:t>
    </dgm:pt>
    <dgm:pt modelId="{F72F2E15-596C-4181-969A-AFFC35E156E5}" type="sibTrans" cxnId="{7CC2A9A2-F775-404B-AC94-4C819A8420E8}">
      <dgm:prSet/>
      <dgm:spPr/>
      <dgm:t>
        <a:bodyPr/>
        <a:lstStyle/>
        <a:p>
          <a:endParaRPr lang="cs-CZ"/>
        </a:p>
      </dgm:t>
    </dgm:pt>
    <dgm:pt modelId="{689841B8-D621-459A-B2DD-02217F8C5A19}">
      <dgm:prSet phldrT="[Text]"/>
      <dgm:spPr/>
      <dgm:t>
        <a:bodyPr/>
        <a:lstStyle/>
        <a:p>
          <a:r>
            <a:rPr lang="cs-CZ" dirty="0" smtClean="0"/>
            <a:t>Hindúkuš</a:t>
          </a:r>
          <a:endParaRPr lang="cs-CZ" dirty="0"/>
        </a:p>
      </dgm:t>
    </dgm:pt>
    <dgm:pt modelId="{397AC8B2-D7F6-4A57-A3C2-CD904350225C}" type="parTrans" cxnId="{C61A2583-FB6C-4781-9EAE-06D42745C919}">
      <dgm:prSet/>
      <dgm:spPr/>
      <dgm:t>
        <a:bodyPr/>
        <a:lstStyle/>
        <a:p>
          <a:endParaRPr lang="cs-CZ"/>
        </a:p>
      </dgm:t>
    </dgm:pt>
    <dgm:pt modelId="{12A8A6B6-A2B3-4E9F-9F8F-6D7FB5DD7292}" type="sibTrans" cxnId="{C61A2583-FB6C-4781-9EAE-06D42745C919}">
      <dgm:prSet/>
      <dgm:spPr/>
      <dgm:t>
        <a:bodyPr/>
        <a:lstStyle/>
        <a:p>
          <a:endParaRPr lang="cs-CZ"/>
        </a:p>
      </dgm:t>
    </dgm:pt>
    <dgm:pt modelId="{BD5B3D26-9828-49CA-8EAD-0C411F2682CA}" type="pres">
      <dgm:prSet presAssocID="{3AB3B3CC-7448-4B5B-BDF9-0DF5F6878CB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5D7307-7B9E-4F00-9229-E019BB421998}" type="pres">
      <dgm:prSet presAssocID="{31554E96-1FFC-437E-8D1E-8F16386335D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23D198-31DB-421B-96B8-88C7EF258618}" type="pres">
      <dgm:prSet presAssocID="{31554E96-1FFC-437E-8D1E-8F16386335DA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C79E4D-4243-415C-9B88-DEDA1C37292B}" type="pres">
      <dgm:prSet presAssocID="{04A0275F-BB0F-483F-B10D-2C36D840878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1F3D1A-C809-410D-86CE-820EBDA90633}" type="pres">
      <dgm:prSet presAssocID="{04A0275F-BB0F-483F-B10D-2C36D8408789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1A2583-FB6C-4781-9EAE-06D42745C919}" srcId="{04A0275F-BB0F-483F-B10D-2C36D8408789}" destId="{689841B8-D621-459A-B2DD-02217F8C5A19}" srcOrd="0" destOrd="0" parTransId="{397AC8B2-D7F6-4A57-A3C2-CD904350225C}" sibTransId="{12A8A6B6-A2B3-4E9F-9F8F-6D7FB5DD7292}"/>
    <dgm:cxn modelId="{88C79841-558D-482E-9A2E-77FDF75EC979}" type="presOf" srcId="{04A0275F-BB0F-483F-B10D-2C36D8408789}" destId="{32C79E4D-4243-415C-9B88-DEDA1C37292B}" srcOrd="0" destOrd="0" presId="urn:microsoft.com/office/officeart/2005/8/layout/vList2"/>
    <dgm:cxn modelId="{4BDAE3EE-AAE9-4AC1-AC47-1F7C67175E2B}" srcId="{31554E96-1FFC-437E-8D1E-8F16386335DA}" destId="{5F77FF18-7BB9-4BE9-B42A-F643ED26119A}" srcOrd="0" destOrd="0" parTransId="{0A42F499-0FEA-45CD-9B4F-0C2223B20E70}" sibTransId="{C909C294-3FD9-474A-9F0E-FF6DEF9A10A8}"/>
    <dgm:cxn modelId="{8FE5DECF-D1CD-4F88-85CF-F691A5D21648}" type="presOf" srcId="{689841B8-D621-459A-B2DD-02217F8C5A19}" destId="{461F3D1A-C809-410D-86CE-820EBDA90633}" srcOrd="0" destOrd="0" presId="urn:microsoft.com/office/officeart/2005/8/layout/vList2"/>
    <dgm:cxn modelId="{44BB0AD5-AAED-4516-88EC-3AEBE134B792}" type="presOf" srcId="{5F77FF18-7BB9-4BE9-B42A-F643ED26119A}" destId="{D623D198-31DB-421B-96B8-88C7EF258618}" srcOrd="0" destOrd="0" presId="urn:microsoft.com/office/officeart/2005/8/layout/vList2"/>
    <dgm:cxn modelId="{7CC2A9A2-F775-404B-AC94-4C819A8420E8}" srcId="{3AB3B3CC-7448-4B5B-BDF9-0DF5F6878CB5}" destId="{04A0275F-BB0F-483F-B10D-2C36D8408789}" srcOrd="1" destOrd="0" parTransId="{13069A4D-0D87-47B0-B07D-53B149878C3A}" sibTransId="{F72F2E15-596C-4181-969A-AFFC35E156E5}"/>
    <dgm:cxn modelId="{FE5B72D0-C76B-474B-909B-7D5839E70B5C}" type="presOf" srcId="{31554E96-1FFC-437E-8D1E-8F16386335DA}" destId="{C95D7307-7B9E-4F00-9229-E019BB421998}" srcOrd="0" destOrd="0" presId="urn:microsoft.com/office/officeart/2005/8/layout/vList2"/>
    <dgm:cxn modelId="{0218A973-D9A5-4962-AEAA-14FEC07AE97E}" type="presOf" srcId="{3AB3B3CC-7448-4B5B-BDF9-0DF5F6878CB5}" destId="{BD5B3D26-9828-49CA-8EAD-0C411F2682CA}" srcOrd="0" destOrd="0" presId="urn:microsoft.com/office/officeart/2005/8/layout/vList2"/>
    <dgm:cxn modelId="{5B73B12E-D783-4365-ABE5-A0136D85074E}" srcId="{3AB3B3CC-7448-4B5B-BDF9-0DF5F6878CB5}" destId="{31554E96-1FFC-437E-8D1E-8F16386335DA}" srcOrd="0" destOrd="0" parTransId="{AECA2ADB-BBB0-4184-81D7-60DDCE2526AD}" sibTransId="{2B166AC3-B419-4B58-AF93-131DC72A5391}"/>
    <dgm:cxn modelId="{C706F877-5C6D-4C24-892A-5CA756862C6B}" type="presParOf" srcId="{BD5B3D26-9828-49CA-8EAD-0C411F2682CA}" destId="{C95D7307-7B9E-4F00-9229-E019BB421998}" srcOrd="0" destOrd="0" presId="urn:microsoft.com/office/officeart/2005/8/layout/vList2"/>
    <dgm:cxn modelId="{529ECABF-D077-4057-A239-072C2C3CA908}" type="presParOf" srcId="{BD5B3D26-9828-49CA-8EAD-0C411F2682CA}" destId="{D623D198-31DB-421B-96B8-88C7EF258618}" srcOrd="1" destOrd="0" presId="urn:microsoft.com/office/officeart/2005/8/layout/vList2"/>
    <dgm:cxn modelId="{3EE140FA-2295-41EA-928B-1B8655EEEF9A}" type="presParOf" srcId="{BD5B3D26-9828-49CA-8EAD-0C411F2682CA}" destId="{32C79E4D-4243-415C-9B88-DEDA1C37292B}" srcOrd="2" destOrd="0" presId="urn:microsoft.com/office/officeart/2005/8/layout/vList2"/>
    <dgm:cxn modelId="{893A8263-2843-4351-BC5E-97E485A86316}" type="presParOf" srcId="{BD5B3D26-9828-49CA-8EAD-0C411F2682CA}" destId="{461F3D1A-C809-410D-86CE-820EBDA9063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40E948-A1B6-48AE-A374-5FCD37F48FE7}" type="doc">
      <dgm:prSet loTypeId="urn:microsoft.com/office/officeart/2005/8/layout/hList3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EE536F-8251-440A-9EC7-2920694CA566}">
      <dgm:prSet phldrT="[Text]"/>
      <dgm:spPr/>
      <dgm:t>
        <a:bodyPr/>
        <a:lstStyle/>
        <a:p>
          <a:r>
            <a:rPr lang="cs-CZ" dirty="0" smtClean="0"/>
            <a:t>řeky</a:t>
          </a:r>
          <a:endParaRPr lang="cs-CZ" dirty="0"/>
        </a:p>
      </dgm:t>
    </dgm:pt>
    <dgm:pt modelId="{B0FBF5C6-DC57-467A-8D4A-E66574AA74D2}" type="parTrans" cxnId="{2412D4E0-2690-41C3-AAB1-5652D4B5B08A}">
      <dgm:prSet/>
      <dgm:spPr/>
      <dgm:t>
        <a:bodyPr/>
        <a:lstStyle/>
        <a:p>
          <a:endParaRPr lang="cs-CZ"/>
        </a:p>
      </dgm:t>
    </dgm:pt>
    <dgm:pt modelId="{4429FA9F-CFA4-42CC-9518-72FCDC738843}" type="sibTrans" cxnId="{2412D4E0-2690-41C3-AAB1-5652D4B5B08A}">
      <dgm:prSet/>
      <dgm:spPr/>
      <dgm:t>
        <a:bodyPr/>
        <a:lstStyle/>
        <a:p>
          <a:endParaRPr lang="cs-CZ"/>
        </a:p>
      </dgm:t>
    </dgm:pt>
    <dgm:pt modelId="{B7F2C2C3-3434-47BA-A4ED-0E11CA766A97}">
      <dgm:prSet phldrT="[Text]"/>
      <dgm:spPr/>
      <dgm:t>
        <a:bodyPr/>
        <a:lstStyle/>
        <a:p>
          <a:r>
            <a:rPr lang="cs-CZ" dirty="0" smtClean="0"/>
            <a:t>Indus</a:t>
          </a:r>
          <a:endParaRPr lang="cs-CZ" dirty="0"/>
        </a:p>
      </dgm:t>
    </dgm:pt>
    <dgm:pt modelId="{055DF0B9-FA7E-44A2-8759-AEC1B5DCAFFB}" type="parTrans" cxnId="{573CAEB1-6EEE-4030-A328-0DB00EF9644C}">
      <dgm:prSet/>
      <dgm:spPr/>
      <dgm:t>
        <a:bodyPr/>
        <a:lstStyle/>
        <a:p>
          <a:endParaRPr lang="cs-CZ"/>
        </a:p>
      </dgm:t>
    </dgm:pt>
    <dgm:pt modelId="{CDBF5EBC-2348-4C90-9F42-384010ADE4A5}" type="sibTrans" cxnId="{573CAEB1-6EEE-4030-A328-0DB00EF9644C}">
      <dgm:prSet/>
      <dgm:spPr/>
      <dgm:t>
        <a:bodyPr/>
        <a:lstStyle/>
        <a:p>
          <a:endParaRPr lang="cs-CZ"/>
        </a:p>
      </dgm:t>
    </dgm:pt>
    <dgm:pt modelId="{9651B83F-11D8-4810-BE08-C272D8BD6751}">
      <dgm:prSet phldrT="[Text]"/>
      <dgm:spPr/>
      <dgm:t>
        <a:bodyPr/>
        <a:lstStyle/>
        <a:p>
          <a:r>
            <a:rPr lang="cs-CZ" dirty="0" smtClean="0"/>
            <a:t>Ganga</a:t>
          </a:r>
          <a:endParaRPr lang="cs-CZ" dirty="0"/>
        </a:p>
      </dgm:t>
    </dgm:pt>
    <dgm:pt modelId="{59E0110E-D368-491B-A84D-6B688F192E3E}" type="parTrans" cxnId="{3DF89A19-F348-48D6-B307-B67CE7B84297}">
      <dgm:prSet/>
      <dgm:spPr/>
      <dgm:t>
        <a:bodyPr/>
        <a:lstStyle/>
        <a:p>
          <a:endParaRPr lang="cs-CZ"/>
        </a:p>
      </dgm:t>
    </dgm:pt>
    <dgm:pt modelId="{F696BE64-50A1-4D23-8A53-0EC1CB01D85C}" type="sibTrans" cxnId="{3DF89A19-F348-48D6-B307-B67CE7B84297}">
      <dgm:prSet/>
      <dgm:spPr/>
      <dgm:t>
        <a:bodyPr/>
        <a:lstStyle/>
        <a:p>
          <a:endParaRPr lang="cs-CZ"/>
        </a:p>
      </dgm:t>
    </dgm:pt>
    <dgm:pt modelId="{01238358-8652-424D-9D48-686FEFA22BD7}">
      <dgm:prSet phldrT="[Text]"/>
      <dgm:spPr/>
      <dgm:t>
        <a:bodyPr/>
        <a:lstStyle/>
        <a:p>
          <a:r>
            <a:rPr lang="cs-CZ" dirty="0" err="1" smtClean="0"/>
            <a:t>Brahma</a:t>
          </a:r>
          <a:r>
            <a:rPr lang="cs-CZ" dirty="0" smtClean="0"/>
            <a:t>-</a:t>
          </a:r>
        </a:p>
        <a:p>
          <a:r>
            <a:rPr lang="cs-CZ" dirty="0" err="1" smtClean="0"/>
            <a:t>putra</a:t>
          </a:r>
          <a:endParaRPr lang="cs-CZ" dirty="0"/>
        </a:p>
      </dgm:t>
    </dgm:pt>
    <dgm:pt modelId="{01A3FDF7-625F-49F9-948A-CDCCEBCE9FD5}" type="parTrans" cxnId="{C4ED9207-31C5-4A8D-BC95-171CF775FA9E}">
      <dgm:prSet/>
      <dgm:spPr/>
      <dgm:t>
        <a:bodyPr/>
        <a:lstStyle/>
        <a:p>
          <a:endParaRPr lang="cs-CZ"/>
        </a:p>
      </dgm:t>
    </dgm:pt>
    <dgm:pt modelId="{6B010FE7-31A7-44C7-A717-D1DB48CA15A6}" type="sibTrans" cxnId="{C4ED9207-31C5-4A8D-BC95-171CF775FA9E}">
      <dgm:prSet/>
      <dgm:spPr/>
      <dgm:t>
        <a:bodyPr/>
        <a:lstStyle/>
        <a:p>
          <a:endParaRPr lang="cs-CZ"/>
        </a:p>
      </dgm:t>
    </dgm:pt>
    <dgm:pt modelId="{A81633CC-2C73-4015-BCC1-EE973A3D45AD}" type="pres">
      <dgm:prSet presAssocID="{4140E948-A1B6-48AE-A374-5FCD37F48FE7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12A282-E183-40AB-A7CD-D7CBCAA7E9B0}" type="pres">
      <dgm:prSet presAssocID="{7BEE536F-8251-440A-9EC7-2920694CA566}" presName="roof" presStyleLbl="dkBgShp" presStyleIdx="0" presStyleCnt="2"/>
      <dgm:spPr/>
      <dgm:t>
        <a:bodyPr/>
        <a:lstStyle/>
        <a:p>
          <a:endParaRPr lang="cs-CZ"/>
        </a:p>
      </dgm:t>
    </dgm:pt>
    <dgm:pt modelId="{F932C799-1596-43AE-A7D2-27273282A955}" type="pres">
      <dgm:prSet presAssocID="{7BEE536F-8251-440A-9EC7-2920694CA566}" presName="pillars" presStyleCnt="0"/>
      <dgm:spPr/>
    </dgm:pt>
    <dgm:pt modelId="{5E10D8F4-4C0A-4E96-8F7C-12A095139B69}" type="pres">
      <dgm:prSet presAssocID="{7BEE536F-8251-440A-9EC7-2920694CA566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891E31-07BB-4D3E-9370-CBE8BA1A87A3}" type="pres">
      <dgm:prSet presAssocID="{9651B83F-11D8-4810-BE08-C272D8BD6751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E670A4-28F2-45A2-9D11-1D84A492A3A0}" type="pres">
      <dgm:prSet presAssocID="{01238358-8652-424D-9D48-686FEFA22BD7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DFF957-42DA-4B65-923A-2890643D31AA}" type="pres">
      <dgm:prSet presAssocID="{7BEE536F-8251-440A-9EC7-2920694CA566}" presName="base" presStyleLbl="dkBgShp" presStyleIdx="1" presStyleCnt="2"/>
      <dgm:spPr/>
    </dgm:pt>
  </dgm:ptLst>
  <dgm:cxnLst>
    <dgm:cxn modelId="{573CAEB1-6EEE-4030-A328-0DB00EF9644C}" srcId="{7BEE536F-8251-440A-9EC7-2920694CA566}" destId="{B7F2C2C3-3434-47BA-A4ED-0E11CA766A97}" srcOrd="0" destOrd="0" parTransId="{055DF0B9-FA7E-44A2-8759-AEC1B5DCAFFB}" sibTransId="{CDBF5EBC-2348-4C90-9F42-384010ADE4A5}"/>
    <dgm:cxn modelId="{2779B018-80A9-4443-B52E-279E0B7FA0B6}" type="presOf" srcId="{7BEE536F-8251-440A-9EC7-2920694CA566}" destId="{ED12A282-E183-40AB-A7CD-D7CBCAA7E9B0}" srcOrd="0" destOrd="0" presId="urn:microsoft.com/office/officeart/2005/8/layout/hList3"/>
    <dgm:cxn modelId="{C4ED9207-31C5-4A8D-BC95-171CF775FA9E}" srcId="{7BEE536F-8251-440A-9EC7-2920694CA566}" destId="{01238358-8652-424D-9D48-686FEFA22BD7}" srcOrd="2" destOrd="0" parTransId="{01A3FDF7-625F-49F9-948A-CDCCEBCE9FD5}" sibTransId="{6B010FE7-31A7-44C7-A717-D1DB48CA15A6}"/>
    <dgm:cxn modelId="{626794AD-8937-40AA-8F56-B6EB397B2007}" type="presOf" srcId="{9651B83F-11D8-4810-BE08-C272D8BD6751}" destId="{E7891E31-07BB-4D3E-9370-CBE8BA1A87A3}" srcOrd="0" destOrd="0" presId="urn:microsoft.com/office/officeart/2005/8/layout/hList3"/>
    <dgm:cxn modelId="{551C7662-C2A1-4117-AE41-6493E3F2D808}" type="presOf" srcId="{B7F2C2C3-3434-47BA-A4ED-0E11CA766A97}" destId="{5E10D8F4-4C0A-4E96-8F7C-12A095139B69}" srcOrd="0" destOrd="0" presId="urn:microsoft.com/office/officeart/2005/8/layout/hList3"/>
    <dgm:cxn modelId="{2412D4E0-2690-41C3-AAB1-5652D4B5B08A}" srcId="{4140E948-A1B6-48AE-A374-5FCD37F48FE7}" destId="{7BEE536F-8251-440A-9EC7-2920694CA566}" srcOrd="0" destOrd="0" parTransId="{B0FBF5C6-DC57-467A-8D4A-E66574AA74D2}" sibTransId="{4429FA9F-CFA4-42CC-9518-72FCDC738843}"/>
    <dgm:cxn modelId="{CDE1EADB-9FA6-4F63-88E5-5A8C51ECFD4E}" type="presOf" srcId="{01238358-8652-424D-9D48-686FEFA22BD7}" destId="{59E670A4-28F2-45A2-9D11-1D84A492A3A0}" srcOrd="0" destOrd="0" presId="urn:microsoft.com/office/officeart/2005/8/layout/hList3"/>
    <dgm:cxn modelId="{3DF89A19-F348-48D6-B307-B67CE7B84297}" srcId="{7BEE536F-8251-440A-9EC7-2920694CA566}" destId="{9651B83F-11D8-4810-BE08-C272D8BD6751}" srcOrd="1" destOrd="0" parTransId="{59E0110E-D368-491B-A84D-6B688F192E3E}" sibTransId="{F696BE64-50A1-4D23-8A53-0EC1CB01D85C}"/>
    <dgm:cxn modelId="{BC8BC926-BBA4-4ECB-A36B-0F5C5B4FAFC4}" type="presOf" srcId="{4140E948-A1B6-48AE-A374-5FCD37F48FE7}" destId="{A81633CC-2C73-4015-BCC1-EE973A3D45AD}" srcOrd="0" destOrd="0" presId="urn:microsoft.com/office/officeart/2005/8/layout/hList3"/>
    <dgm:cxn modelId="{4478DDB7-852E-46B8-AEE7-A670A93988EE}" type="presParOf" srcId="{A81633CC-2C73-4015-BCC1-EE973A3D45AD}" destId="{ED12A282-E183-40AB-A7CD-D7CBCAA7E9B0}" srcOrd="0" destOrd="0" presId="urn:microsoft.com/office/officeart/2005/8/layout/hList3"/>
    <dgm:cxn modelId="{CDF25DF7-A7D0-4CFF-AD02-5F45C7E8DB3D}" type="presParOf" srcId="{A81633CC-2C73-4015-BCC1-EE973A3D45AD}" destId="{F932C799-1596-43AE-A7D2-27273282A955}" srcOrd="1" destOrd="0" presId="urn:microsoft.com/office/officeart/2005/8/layout/hList3"/>
    <dgm:cxn modelId="{94608023-3900-44EE-94C3-B5C3604A85A9}" type="presParOf" srcId="{F932C799-1596-43AE-A7D2-27273282A955}" destId="{5E10D8F4-4C0A-4E96-8F7C-12A095139B69}" srcOrd="0" destOrd="0" presId="urn:microsoft.com/office/officeart/2005/8/layout/hList3"/>
    <dgm:cxn modelId="{C74B5C4C-97A2-47A4-B662-F5107E1379B2}" type="presParOf" srcId="{F932C799-1596-43AE-A7D2-27273282A955}" destId="{E7891E31-07BB-4D3E-9370-CBE8BA1A87A3}" srcOrd="1" destOrd="0" presId="urn:microsoft.com/office/officeart/2005/8/layout/hList3"/>
    <dgm:cxn modelId="{09BEC2CB-4E5D-4221-8F44-E4F070061863}" type="presParOf" srcId="{F932C799-1596-43AE-A7D2-27273282A955}" destId="{59E670A4-28F2-45A2-9D11-1D84A492A3A0}" srcOrd="2" destOrd="0" presId="urn:microsoft.com/office/officeart/2005/8/layout/hList3"/>
    <dgm:cxn modelId="{D5850191-6188-46FC-9F37-50649FA92C17}" type="presParOf" srcId="{A81633CC-2C73-4015-BCC1-EE973A3D45AD}" destId="{90DFF957-42DA-4B65-923A-2890643D31AA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391BB1-E841-4714-A896-0B8DE4051501}" type="doc">
      <dgm:prSet loTypeId="urn:microsoft.com/office/officeart/2005/8/layout/gear1" loCatId="process" qsTypeId="urn:microsoft.com/office/officeart/2005/8/quickstyle/simple3" qsCatId="simple" csTypeId="urn:microsoft.com/office/officeart/2005/8/colors/accent1_2" csCatId="accent1" phldr="1"/>
      <dgm:spPr/>
    </dgm:pt>
    <dgm:pt modelId="{2645EECA-7DCA-41FD-9DAC-B3528AC25586}">
      <dgm:prSet phldrT="[Text]"/>
      <dgm:spPr/>
      <dgm:t>
        <a:bodyPr/>
        <a:lstStyle/>
        <a:p>
          <a:r>
            <a:rPr lang="cs-CZ" dirty="0" smtClean="0"/>
            <a:t>monzuny</a:t>
          </a:r>
          <a:endParaRPr lang="cs-CZ" dirty="0"/>
        </a:p>
      </dgm:t>
    </dgm:pt>
    <dgm:pt modelId="{B02837EE-9248-466F-9B63-D7DC9AA1BD05}" type="parTrans" cxnId="{56360C4D-E911-4B7E-BC13-67D47F1A1933}">
      <dgm:prSet/>
      <dgm:spPr/>
    </dgm:pt>
    <dgm:pt modelId="{8882AEB0-ACB5-4A15-8854-B85A994D48F1}" type="sibTrans" cxnId="{56360C4D-E911-4B7E-BC13-67D47F1A1933}">
      <dgm:prSet/>
      <dgm:spPr/>
    </dgm:pt>
    <dgm:pt modelId="{B5CA6327-B742-4099-838D-E88A604810DF}">
      <dgm:prSet phldrT="[Text]"/>
      <dgm:spPr/>
      <dgm:t>
        <a:bodyPr/>
        <a:lstStyle/>
        <a:p>
          <a:r>
            <a:rPr lang="cs-CZ" dirty="0" smtClean="0"/>
            <a:t>Zima</a:t>
          </a:r>
        </a:p>
        <a:p>
          <a:r>
            <a:rPr lang="cs-CZ" dirty="0" smtClean="0"/>
            <a:t>sucho</a:t>
          </a:r>
          <a:endParaRPr lang="cs-CZ" dirty="0"/>
        </a:p>
      </dgm:t>
    </dgm:pt>
    <dgm:pt modelId="{7B1C86D5-FB65-4776-B08A-57AC29488EB3}" type="parTrans" cxnId="{497B77B6-EAD3-4E3D-AA82-41D5F96566A2}">
      <dgm:prSet/>
      <dgm:spPr/>
    </dgm:pt>
    <dgm:pt modelId="{0C6AB896-0963-4DE9-B939-1F9C6A51ECCD}" type="sibTrans" cxnId="{497B77B6-EAD3-4E3D-AA82-41D5F96566A2}">
      <dgm:prSet/>
      <dgm:spPr/>
    </dgm:pt>
    <dgm:pt modelId="{FCEDBF2B-6EC9-478C-B5CA-701273063307}">
      <dgm:prSet phldrT="[Text]"/>
      <dgm:spPr/>
      <dgm:t>
        <a:bodyPr/>
        <a:lstStyle/>
        <a:p>
          <a:r>
            <a:rPr lang="cs-CZ" dirty="0" smtClean="0"/>
            <a:t>léto</a:t>
          </a:r>
        </a:p>
        <a:p>
          <a:r>
            <a:rPr lang="cs-CZ" dirty="0" smtClean="0"/>
            <a:t>srážky</a:t>
          </a:r>
          <a:endParaRPr lang="cs-CZ" dirty="0"/>
        </a:p>
      </dgm:t>
    </dgm:pt>
    <dgm:pt modelId="{396DF663-C233-4382-93C8-6DFA88B6FFBF}" type="parTrans" cxnId="{8B125F8C-60C5-4D50-A783-F81D84025496}">
      <dgm:prSet/>
      <dgm:spPr/>
    </dgm:pt>
    <dgm:pt modelId="{01A859A2-C24F-403F-BD7D-EC052B4A1DE8}" type="sibTrans" cxnId="{8B125F8C-60C5-4D50-A783-F81D84025496}">
      <dgm:prSet/>
      <dgm:spPr/>
    </dgm:pt>
    <dgm:pt modelId="{EEC1E26E-905A-4498-A615-FE20A33019D7}" type="pres">
      <dgm:prSet presAssocID="{2C391BB1-E841-4714-A896-0B8DE4051501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3C92F0D6-A238-41CC-A127-1CAE57541E6C}" type="pres">
      <dgm:prSet presAssocID="{2645EECA-7DCA-41FD-9DAC-B3528AC25586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1DD2F9-AE41-4710-AEB6-DE2F45566EE0}" type="pres">
      <dgm:prSet presAssocID="{2645EECA-7DCA-41FD-9DAC-B3528AC25586}" presName="gear1srcNode" presStyleLbl="node1" presStyleIdx="0" presStyleCnt="3"/>
      <dgm:spPr/>
      <dgm:t>
        <a:bodyPr/>
        <a:lstStyle/>
        <a:p>
          <a:endParaRPr lang="cs-CZ"/>
        </a:p>
      </dgm:t>
    </dgm:pt>
    <dgm:pt modelId="{DA6238F7-1D0E-4E0A-B14A-F2A3334BD228}" type="pres">
      <dgm:prSet presAssocID="{2645EECA-7DCA-41FD-9DAC-B3528AC25586}" presName="gear1dstNode" presStyleLbl="node1" presStyleIdx="0" presStyleCnt="3"/>
      <dgm:spPr/>
      <dgm:t>
        <a:bodyPr/>
        <a:lstStyle/>
        <a:p>
          <a:endParaRPr lang="cs-CZ"/>
        </a:p>
      </dgm:t>
    </dgm:pt>
    <dgm:pt modelId="{5C659992-E88B-46EF-8B78-0D7D88DD5C95}" type="pres">
      <dgm:prSet presAssocID="{B5CA6327-B742-4099-838D-E88A604810DF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B93548-1DD3-4100-B926-1FB3D1386FF3}" type="pres">
      <dgm:prSet presAssocID="{B5CA6327-B742-4099-838D-E88A604810DF}" presName="gear2srcNode" presStyleLbl="node1" presStyleIdx="1" presStyleCnt="3"/>
      <dgm:spPr/>
      <dgm:t>
        <a:bodyPr/>
        <a:lstStyle/>
        <a:p>
          <a:endParaRPr lang="cs-CZ"/>
        </a:p>
      </dgm:t>
    </dgm:pt>
    <dgm:pt modelId="{56D107D7-5A40-4077-9A20-2B3AE98425C4}" type="pres">
      <dgm:prSet presAssocID="{B5CA6327-B742-4099-838D-E88A604810DF}" presName="gear2dstNode" presStyleLbl="node1" presStyleIdx="1" presStyleCnt="3"/>
      <dgm:spPr/>
      <dgm:t>
        <a:bodyPr/>
        <a:lstStyle/>
        <a:p>
          <a:endParaRPr lang="cs-CZ"/>
        </a:p>
      </dgm:t>
    </dgm:pt>
    <dgm:pt modelId="{57780B04-8BA8-4D9F-AA6E-4E21EEE15BC6}" type="pres">
      <dgm:prSet presAssocID="{FCEDBF2B-6EC9-478C-B5CA-701273063307}" presName="gear3" presStyleLbl="node1" presStyleIdx="2" presStyleCnt="3"/>
      <dgm:spPr/>
      <dgm:t>
        <a:bodyPr/>
        <a:lstStyle/>
        <a:p>
          <a:endParaRPr lang="cs-CZ"/>
        </a:p>
      </dgm:t>
    </dgm:pt>
    <dgm:pt modelId="{614E03F1-3942-4C32-9CD7-5E31698F2C05}" type="pres">
      <dgm:prSet presAssocID="{FCEDBF2B-6EC9-478C-B5CA-701273063307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C730A4-D66C-4579-AAD4-456582E09845}" type="pres">
      <dgm:prSet presAssocID="{FCEDBF2B-6EC9-478C-B5CA-701273063307}" presName="gear3srcNode" presStyleLbl="node1" presStyleIdx="2" presStyleCnt="3"/>
      <dgm:spPr/>
      <dgm:t>
        <a:bodyPr/>
        <a:lstStyle/>
        <a:p>
          <a:endParaRPr lang="cs-CZ"/>
        </a:p>
      </dgm:t>
    </dgm:pt>
    <dgm:pt modelId="{9994E3DE-1E45-4FBA-A612-D5001294B699}" type="pres">
      <dgm:prSet presAssocID="{FCEDBF2B-6EC9-478C-B5CA-701273063307}" presName="gear3dstNode" presStyleLbl="node1" presStyleIdx="2" presStyleCnt="3"/>
      <dgm:spPr/>
      <dgm:t>
        <a:bodyPr/>
        <a:lstStyle/>
        <a:p>
          <a:endParaRPr lang="cs-CZ"/>
        </a:p>
      </dgm:t>
    </dgm:pt>
    <dgm:pt modelId="{236F9944-FBD5-40C3-8BFB-F7E405F56D79}" type="pres">
      <dgm:prSet presAssocID="{8882AEB0-ACB5-4A15-8854-B85A994D48F1}" presName="connector1" presStyleLbl="sibTrans2D1" presStyleIdx="0" presStyleCnt="3"/>
      <dgm:spPr/>
    </dgm:pt>
    <dgm:pt modelId="{12508C1E-4861-4D35-A05B-E77CE9EBFA5B}" type="pres">
      <dgm:prSet presAssocID="{0C6AB896-0963-4DE9-B939-1F9C6A51ECCD}" presName="connector2" presStyleLbl="sibTrans2D1" presStyleIdx="1" presStyleCnt="3"/>
      <dgm:spPr/>
    </dgm:pt>
    <dgm:pt modelId="{72E043CB-F8DB-4601-BEE8-190A457D00DE}" type="pres">
      <dgm:prSet presAssocID="{01A859A2-C24F-403F-BD7D-EC052B4A1DE8}" presName="connector3" presStyleLbl="sibTrans2D1" presStyleIdx="2" presStyleCnt="3"/>
      <dgm:spPr/>
    </dgm:pt>
  </dgm:ptLst>
  <dgm:cxnLst>
    <dgm:cxn modelId="{6FC6664D-6A71-44C1-9CF3-5EEAB019BADB}" type="presOf" srcId="{FCEDBF2B-6EC9-478C-B5CA-701273063307}" destId="{9994E3DE-1E45-4FBA-A612-D5001294B699}" srcOrd="3" destOrd="0" presId="urn:microsoft.com/office/officeart/2005/8/layout/gear1"/>
    <dgm:cxn modelId="{AFB3F325-33A9-4F22-AFD5-265179FE5A95}" type="presOf" srcId="{B5CA6327-B742-4099-838D-E88A604810DF}" destId="{46B93548-1DD3-4100-B926-1FB3D1386FF3}" srcOrd="1" destOrd="0" presId="urn:microsoft.com/office/officeart/2005/8/layout/gear1"/>
    <dgm:cxn modelId="{56360C4D-E911-4B7E-BC13-67D47F1A1933}" srcId="{2C391BB1-E841-4714-A896-0B8DE4051501}" destId="{2645EECA-7DCA-41FD-9DAC-B3528AC25586}" srcOrd="0" destOrd="0" parTransId="{B02837EE-9248-466F-9B63-D7DC9AA1BD05}" sibTransId="{8882AEB0-ACB5-4A15-8854-B85A994D48F1}"/>
    <dgm:cxn modelId="{F288A4CE-E9AE-44D2-8DA4-616C498E55AB}" type="presOf" srcId="{0C6AB896-0963-4DE9-B939-1F9C6A51ECCD}" destId="{12508C1E-4861-4D35-A05B-E77CE9EBFA5B}" srcOrd="0" destOrd="0" presId="urn:microsoft.com/office/officeart/2005/8/layout/gear1"/>
    <dgm:cxn modelId="{5C291411-F5D7-403D-A3B0-E560C15ED249}" type="presOf" srcId="{8882AEB0-ACB5-4A15-8854-B85A994D48F1}" destId="{236F9944-FBD5-40C3-8BFB-F7E405F56D79}" srcOrd="0" destOrd="0" presId="urn:microsoft.com/office/officeart/2005/8/layout/gear1"/>
    <dgm:cxn modelId="{14C4FEDF-1B17-4615-B886-9D2D72A7EDED}" type="presOf" srcId="{2645EECA-7DCA-41FD-9DAC-B3528AC25586}" destId="{DA6238F7-1D0E-4E0A-B14A-F2A3334BD228}" srcOrd="2" destOrd="0" presId="urn:microsoft.com/office/officeart/2005/8/layout/gear1"/>
    <dgm:cxn modelId="{627B28D7-F820-4A7E-BDE1-8E8F7862C159}" type="presOf" srcId="{FCEDBF2B-6EC9-478C-B5CA-701273063307}" destId="{614E03F1-3942-4C32-9CD7-5E31698F2C05}" srcOrd="1" destOrd="0" presId="urn:microsoft.com/office/officeart/2005/8/layout/gear1"/>
    <dgm:cxn modelId="{4C1667EF-24B1-421C-BA4C-6469A909C827}" type="presOf" srcId="{01A859A2-C24F-403F-BD7D-EC052B4A1DE8}" destId="{72E043CB-F8DB-4601-BEE8-190A457D00DE}" srcOrd="0" destOrd="0" presId="urn:microsoft.com/office/officeart/2005/8/layout/gear1"/>
    <dgm:cxn modelId="{B6AD293C-E503-437F-A96C-C267FE604F59}" type="presOf" srcId="{B5CA6327-B742-4099-838D-E88A604810DF}" destId="{56D107D7-5A40-4077-9A20-2B3AE98425C4}" srcOrd="2" destOrd="0" presId="urn:microsoft.com/office/officeart/2005/8/layout/gear1"/>
    <dgm:cxn modelId="{E187AC3B-BD6C-48AB-83F2-A58C1284D8AE}" type="presOf" srcId="{2645EECA-7DCA-41FD-9DAC-B3528AC25586}" destId="{3C92F0D6-A238-41CC-A127-1CAE57541E6C}" srcOrd="0" destOrd="0" presId="urn:microsoft.com/office/officeart/2005/8/layout/gear1"/>
    <dgm:cxn modelId="{F4AEBA1E-4388-41ED-B352-D47F60965137}" type="presOf" srcId="{FCEDBF2B-6EC9-478C-B5CA-701273063307}" destId="{26C730A4-D66C-4579-AAD4-456582E09845}" srcOrd="2" destOrd="0" presId="urn:microsoft.com/office/officeart/2005/8/layout/gear1"/>
    <dgm:cxn modelId="{8B125F8C-60C5-4D50-A783-F81D84025496}" srcId="{2C391BB1-E841-4714-A896-0B8DE4051501}" destId="{FCEDBF2B-6EC9-478C-B5CA-701273063307}" srcOrd="2" destOrd="0" parTransId="{396DF663-C233-4382-93C8-6DFA88B6FFBF}" sibTransId="{01A859A2-C24F-403F-BD7D-EC052B4A1DE8}"/>
    <dgm:cxn modelId="{D6E9FEF6-1358-4C3B-8205-3FD5463C19F3}" type="presOf" srcId="{2C391BB1-E841-4714-A896-0B8DE4051501}" destId="{EEC1E26E-905A-4498-A615-FE20A33019D7}" srcOrd="0" destOrd="0" presId="urn:microsoft.com/office/officeart/2005/8/layout/gear1"/>
    <dgm:cxn modelId="{3B8A1DFC-6579-489D-A880-8445F07AA9B5}" type="presOf" srcId="{B5CA6327-B742-4099-838D-E88A604810DF}" destId="{5C659992-E88B-46EF-8B78-0D7D88DD5C95}" srcOrd="0" destOrd="0" presId="urn:microsoft.com/office/officeart/2005/8/layout/gear1"/>
    <dgm:cxn modelId="{47EE6C10-31CE-4BBE-B75E-442842CFF4C5}" type="presOf" srcId="{2645EECA-7DCA-41FD-9DAC-B3528AC25586}" destId="{0A1DD2F9-AE41-4710-AEB6-DE2F45566EE0}" srcOrd="1" destOrd="0" presId="urn:microsoft.com/office/officeart/2005/8/layout/gear1"/>
    <dgm:cxn modelId="{497B77B6-EAD3-4E3D-AA82-41D5F96566A2}" srcId="{2C391BB1-E841-4714-A896-0B8DE4051501}" destId="{B5CA6327-B742-4099-838D-E88A604810DF}" srcOrd="1" destOrd="0" parTransId="{7B1C86D5-FB65-4776-B08A-57AC29488EB3}" sibTransId="{0C6AB896-0963-4DE9-B939-1F9C6A51ECCD}"/>
    <dgm:cxn modelId="{2D3D91D7-7AC0-4C90-94FD-2DAADF99C49F}" type="presOf" srcId="{FCEDBF2B-6EC9-478C-B5CA-701273063307}" destId="{57780B04-8BA8-4D9F-AA6E-4E21EEE15BC6}" srcOrd="0" destOrd="0" presId="urn:microsoft.com/office/officeart/2005/8/layout/gear1"/>
    <dgm:cxn modelId="{7594F015-5670-498D-92EF-D38903C58F9A}" type="presParOf" srcId="{EEC1E26E-905A-4498-A615-FE20A33019D7}" destId="{3C92F0D6-A238-41CC-A127-1CAE57541E6C}" srcOrd="0" destOrd="0" presId="urn:microsoft.com/office/officeart/2005/8/layout/gear1"/>
    <dgm:cxn modelId="{C07ED8FD-BD46-4D7F-9355-95A0544C24DB}" type="presParOf" srcId="{EEC1E26E-905A-4498-A615-FE20A33019D7}" destId="{0A1DD2F9-AE41-4710-AEB6-DE2F45566EE0}" srcOrd="1" destOrd="0" presId="urn:microsoft.com/office/officeart/2005/8/layout/gear1"/>
    <dgm:cxn modelId="{8DA9D91B-6B57-4FBE-8E13-899455176DC4}" type="presParOf" srcId="{EEC1E26E-905A-4498-A615-FE20A33019D7}" destId="{DA6238F7-1D0E-4E0A-B14A-F2A3334BD228}" srcOrd="2" destOrd="0" presId="urn:microsoft.com/office/officeart/2005/8/layout/gear1"/>
    <dgm:cxn modelId="{B2DBF669-D043-4F06-A2E4-435ED42DFBE0}" type="presParOf" srcId="{EEC1E26E-905A-4498-A615-FE20A33019D7}" destId="{5C659992-E88B-46EF-8B78-0D7D88DD5C95}" srcOrd="3" destOrd="0" presId="urn:microsoft.com/office/officeart/2005/8/layout/gear1"/>
    <dgm:cxn modelId="{F6464256-4867-4A78-BBAE-09F8BF1A7A38}" type="presParOf" srcId="{EEC1E26E-905A-4498-A615-FE20A33019D7}" destId="{46B93548-1DD3-4100-B926-1FB3D1386FF3}" srcOrd="4" destOrd="0" presId="urn:microsoft.com/office/officeart/2005/8/layout/gear1"/>
    <dgm:cxn modelId="{8D2E4990-93B9-476F-96DE-B0AC716B7AB7}" type="presParOf" srcId="{EEC1E26E-905A-4498-A615-FE20A33019D7}" destId="{56D107D7-5A40-4077-9A20-2B3AE98425C4}" srcOrd="5" destOrd="0" presId="urn:microsoft.com/office/officeart/2005/8/layout/gear1"/>
    <dgm:cxn modelId="{9787FDC1-03BC-4171-91A0-554AE65EB426}" type="presParOf" srcId="{EEC1E26E-905A-4498-A615-FE20A33019D7}" destId="{57780B04-8BA8-4D9F-AA6E-4E21EEE15BC6}" srcOrd="6" destOrd="0" presId="urn:microsoft.com/office/officeart/2005/8/layout/gear1"/>
    <dgm:cxn modelId="{018F8BFB-5C06-4FAE-BD09-610C51576BDB}" type="presParOf" srcId="{EEC1E26E-905A-4498-A615-FE20A33019D7}" destId="{614E03F1-3942-4C32-9CD7-5E31698F2C05}" srcOrd="7" destOrd="0" presId="urn:microsoft.com/office/officeart/2005/8/layout/gear1"/>
    <dgm:cxn modelId="{361E237A-10F3-4F44-9F67-A3B625F85FE5}" type="presParOf" srcId="{EEC1E26E-905A-4498-A615-FE20A33019D7}" destId="{26C730A4-D66C-4579-AAD4-456582E09845}" srcOrd="8" destOrd="0" presId="urn:microsoft.com/office/officeart/2005/8/layout/gear1"/>
    <dgm:cxn modelId="{E9B110AA-3860-4F8E-B6A5-DA8BE9781C94}" type="presParOf" srcId="{EEC1E26E-905A-4498-A615-FE20A33019D7}" destId="{9994E3DE-1E45-4FBA-A612-D5001294B699}" srcOrd="9" destOrd="0" presId="urn:microsoft.com/office/officeart/2005/8/layout/gear1"/>
    <dgm:cxn modelId="{BC2F78C3-FC84-455A-995D-2359E48168CA}" type="presParOf" srcId="{EEC1E26E-905A-4498-A615-FE20A33019D7}" destId="{236F9944-FBD5-40C3-8BFB-F7E405F56D79}" srcOrd="10" destOrd="0" presId="urn:microsoft.com/office/officeart/2005/8/layout/gear1"/>
    <dgm:cxn modelId="{E47B76DB-DC1E-42B5-B95E-3728ADAE543C}" type="presParOf" srcId="{EEC1E26E-905A-4498-A615-FE20A33019D7}" destId="{12508C1E-4861-4D35-A05B-E77CE9EBFA5B}" srcOrd="11" destOrd="0" presId="urn:microsoft.com/office/officeart/2005/8/layout/gear1"/>
    <dgm:cxn modelId="{A4158BE5-2429-4E48-948F-5B7323A77840}" type="presParOf" srcId="{EEC1E26E-905A-4498-A615-FE20A33019D7}" destId="{72E043CB-F8DB-4601-BEE8-190A457D00DE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06C927E-9566-4CB8-B412-D6ECA0E65FE2}" type="doc">
      <dgm:prSet loTypeId="urn:microsoft.com/office/officeart/2005/8/layout/hProcess7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B7C64E-0145-45B9-AC62-523A103B507F}">
      <dgm:prSet phldrT="[Text]"/>
      <dgm:spPr/>
      <dgm:t>
        <a:bodyPr/>
        <a:lstStyle/>
        <a:p>
          <a:r>
            <a:rPr lang="cs-CZ" dirty="0" smtClean="0"/>
            <a:t>lidnatost</a:t>
          </a:r>
          <a:endParaRPr lang="cs-CZ" dirty="0"/>
        </a:p>
      </dgm:t>
    </dgm:pt>
    <dgm:pt modelId="{3A2DED0B-A69D-490A-99F1-31F0E35D0611}" type="parTrans" cxnId="{74FA578B-0543-4179-8AF7-D8D3CC46B86C}">
      <dgm:prSet/>
      <dgm:spPr/>
      <dgm:t>
        <a:bodyPr/>
        <a:lstStyle/>
        <a:p>
          <a:endParaRPr lang="cs-CZ"/>
        </a:p>
      </dgm:t>
    </dgm:pt>
    <dgm:pt modelId="{ACDFCE0A-9071-4AAC-AE36-6B3658BD3EFE}" type="sibTrans" cxnId="{74FA578B-0543-4179-8AF7-D8D3CC46B86C}">
      <dgm:prSet/>
      <dgm:spPr/>
      <dgm:t>
        <a:bodyPr/>
        <a:lstStyle/>
        <a:p>
          <a:endParaRPr lang="cs-CZ"/>
        </a:p>
      </dgm:t>
    </dgm:pt>
    <dgm:pt modelId="{E5758966-D7A5-4F2A-A017-DE8E64DF7006}">
      <dgm:prSet phldrT="[Text]"/>
      <dgm:spPr/>
      <dgm:t>
        <a:bodyPr/>
        <a:lstStyle/>
        <a:p>
          <a:r>
            <a:rPr lang="cs-CZ" dirty="0" smtClean="0"/>
            <a:t>největší </a:t>
          </a:r>
          <a:r>
            <a:rPr lang="cs-CZ" dirty="0" smtClean="0"/>
            <a:t>  na </a:t>
          </a:r>
          <a:r>
            <a:rPr lang="cs-CZ" dirty="0" smtClean="0"/>
            <a:t>světě</a:t>
          </a:r>
          <a:endParaRPr lang="cs-CZ" dirty="0"/>
        </a:p>
      </dgm:t>
    </dgm:pt>
    <dgm:pt modelId="{643564B8-9512-4F76-9152-A34163D5F3C3}" type="parTrans" cxnId="{5D966B9F-B160-48A8-BFEC-282BCFF13148}">
      <dgm:prSet/>
      <dgm:spPr/>
      <dgm:t>
        <a:bodyPr/>
        <a:lstStyle/>
        <a:p>
          <a:endParaRPr lang="cs-CZ"/>
        </a:p>
      </dgm:t>
    </dgm:pt>
    <dgm:pt modelId="{D8FD7289-C944-4B32-B6C6-9CF46F26626F}" type="sibTrans" cxnId="{5D966B9F-B160-48A8-BFEC-282BCFF13148}">
      <dgm:prSet/>
      <dgm:spPr/>
      <dgm:t>
        <a:bodyPr/>
        <a:lstStyle/>
        <a:p>
          <a:endParaRPr lang="cs-CZ"/>
        </a:p>
      </dgm:t>
    </dgm:pt>
    <dgm:pt modelId="{73F76E02-0990-4FBB-BBB3-53F31E854D92}">
      <dgm:prSet phldrT="[Text]"/>
      <dgm:spPr/>
      <dgm:t>
        <a:bodyPr/>
        <a:lstStyle/>
        <a:p>
          <a:r>
            <a:rPr lang="cs-CZ" dirty="0" smtClean="0"/>
            <a:t>jazyky</a:t>
          </a:r>
          <a:endParaRPr lang="cs-CZ" dirty="0"/>
        </a:p>
      </dgm:t>
    </dgm:pt>
    <dgm:pt modelId="{A562234F-552E-4C67-9AE8-D0D7263A5224}" type="parTrans" cxnId="{43C3785A-B2A1-48E3-B159-C2FD1A1B6A63}">
      <dgm:prSet/>
      <dgm:spPr/>
      <dgm:t>
        <a:bodyPr/>
        <a:lstStyle/>
        <a:p>
          <a:endParaRPr lang="cs-CZ"/>
        </a:p>
      </dgm:t>
    </dgm:pt>
    <dgm:pt modelId="{E0F5A998-0E82-41D0-9E69-B8B047915F86}" type="sibTrans" cxnId="{43C3785A-B2A1-48E3-B159-C2FD1A1B6A63}">
      <dgm:prSet/>
      <dgm:spPr/>
      <dgm:t>
        <a:bodyPr/>
        <a:lstStyle/>
        <a:p>
          <a:endParaRPr lang="cs-CZ"/>
        </a:p>
      </dgm:t>
    </dgm:pt>
    <dgm:pt modelId="{F9A5E257-0B04-4CC2-A2B4-212887F727A9}">
      <dgm:prSet phldrT="[Text]"/>
      <dgm:spPr/>
      <dgm:t>
        <a:bodyPr/>
        <a:lstStyle/>
        <a:p>
          <a:r>
            <a:rPr lang="cs-CZ" dirty="0" smtClean="0"/>
            <a:t>velké množství </a:t>
          </a:r>
          <a:r>
            <a:rPr lang="cs-CZ" dirty="0" smtClean="0"/>
            <a:t>různých</a:t>
          </a:r>
        </a:p>
        <a:p>
          <a:r>
            <a:rPr lang="cs-CZ" dirty="0" smtClean="0"/>
            <a:t>jazyků</a:t>
          </a:r>
          <a:endParaRPr lang="cs-CZ" dirty="0"/>
        </a:p>
      </dgm:t>
    </dgm:pt>
    <dgm:pt modelId="{822A815B-E817-47DC-843B-4A7DB96ACCCD}" type="parTrans" cxnId="{A16DC77F-DB1B-40AD-B4F1-7005B7A24879}">
      <dgm:prSet/>
      <dgm:spPr/>
      <dgm:t>
        <a:bodyPr/>
        <a:lstStyle/>
        <a:p>
          <a:endParaRPr lang="cs-CZ"/>
        </a:p>
      </dgm:t>
    </dgm:pt>
    <dgm:pt modelId="{D8C35F9E-E8C9-45B6-88D3-C73996267F64}" type="sibTrans" cxnId="{A16DC77F-DB1B-40AD-B4F1-7005B7A24879}">
      <dgm:prSet/>
      <dgm:spPr/>
      <dgm:t>
        <a:bodyPr/>
        <a:lstStyle/>
        <a:p>
          <a:endParaRPr lang="cs-CZ"/>
        </a:p>
      </dgm:t>
    </dgm:pt>
    <dgm:pt modelId="{5EF7880A-0A90-4A27-AA01-567DE81AA0B0}">
      <dgm:prSet phldrT="[Text]"/>
      <dgm:spPr/>
      <dgm:t>
        <a:bodyPr/>
        <a:lstStyle/>
        <a:p>
          <a:r>
            <a:rPr lang="cs-CZ" dirty="0" smtClean="0"/>
            <a:t>náboženství</a:t>
          </a:r>
          <a:endParaRPr lang="cs-CZ" dirty="0"/>
        </a:p>
      </dgm:t>
    </dgm:pt>
    <dgm:pt modelId="{F2396811-3A8D-45BD-9906-EB8FCCFE160C}" type="parTrans" cxnId="{360E4F94-48C9-472F-8192-05400AF54250}">
      <dgm:prSet/>
      <dgm:spPr/>
      <dgm:t>
        <a:bodyPr/>
        <a:lstStyle/>
        <a:p>
          <a:endParaRPr lang="cs-CZ"/>
        </a:p>
      </dgm:t>
    </dgm:pt>
    <dgm:pt modelId="{FC6E7688-6C58-4241-B4C0-4B24E4CE988C}" type="sibTrans" cxnId="{360E4F94-48C9-472F-8192-05400AF54250}">
      <dgm:prSet/>
      <dgm:spPr/>
      <dgm:t>
        <a:bodyPr/>
        <a:lstStyle/>
        <a:p>
          <a:endParaRPr lang="cs-CZ"/>
        </a:p>
      </dgm:t>
    </dgm:pt>
    <dgm:pt modelId="{BD911501-7516-47DF-91CD-55CC689D86A0}">
      <dgm:prSet phldrT="[Text]"/>
      <dgm:spPr/>
      <dgm:t>
        <a:bodyPr/>
        <a:lstStyle/>
        <a:p>
          <a:r>
            <a:rPr lang="cs-CZ" dirty="0" smtClean="0"/>
            <a:t>hinduisté</a:t>
          </a:r>
        </a:p>
        <a:p>
          <a:r>
            <a:rPr lang="cs-CZ" dirty="0" smtClean="0"/>
            <a:t>muslimové</a:t>
          </a:r>
        </a:p>
        <a:p>
          <a:r>
            <a:rPr lang="cs-CZ" dirty="0" smtClean="0"/>
            <a:t>buddhisté</a:t>
          </a:r>
        </a:p>
        <a:p>
          <a:endParaRPr lang="cs-CZ" dirty="0" smtClean="0"/>
        </a:p>
        <a:p>
          <a:endParaRPr lang="cs-CZ" dirty="0"/>
        </a:p>
      </dgm:t>
    </dgm:pt>
    <dgm:pt modelId="{0E247E24-CC4B-426A-92D5-E6C1C755C1F4}" type="parTrans" cxnId="{D836C88F-D4C8-49FD-83A7-D45CC160E0D0}">
      <dgm:prSet/>
      <dgm:spPr/>
      <dgm:t>
        <a:bodyPr/>
        <a:lstStyle/>
        <a:p>
          <a:endParaRPr lang="cs-CZ"/>
        </a:p>
      </dgm:t>
    </dgm:pt>
    <dgm:pt modelId="{4C430698-8333-4DDA-8179-A89607067A3E}" type="sibTrans" cxnId="{D836C88F-D4C8-49FD-83A7-D45CC160E0D0}">
      <dgm:prSet/>
      <dgm:spPr/>
      <dgm:t>
        <a:bodyPr/>
        <a:lstStyle/>
        <a:p>
          <a:endParaRPr lang="cs-CZ"/>
        </a:p>
      </dgm:t>
    </dgm:pt>
    <dgm:pt modelId="{1136C08A-82DE-4790-A250-054918E6FB87}" type="pres">
      <dgm:prSet presAssocID="{806C927E-9566-4CB8-B412-D6ECA0E65FE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0C2577-74C9-4C61-83D7-6964E2A07155}" type="pres">
      <dgm:prSet presAssocID="{4DB7C64E-0145-45B9-AC62-523A103B507F}" presName="compositeNode" presStyleCnt="0">
        <dgm:presLayoutVars>
          <dgm:bulletEnabled val="1"/>
        </dgm:presLayoutVars>
      </dgm:prSet>
      <dgm:spPr/>
    </dgm:pt>
    <dgm:pt modelId="{475FA0F5-CAFA-46C6-A086-2D306D84BE6B}" type="pres">
      <dgm:prSet presAssocID="{4DB7C64E-0145-45B9-AC62-523A103B507F}" presName="bgRect" presStyleLbl="node1" presStyleIdx="0" presStyleCnt="3"/>
      <dgm:spPr/>
      <dgm:t>
        <a:bodyPr/>
        <a:lstStyle/>
        <a:p>
          <a:endParaRPr lang="cs-CZ"/>
        </a:p>
      </dgm:t>
    </dgm:pt>
    <dgm:pt modelId="{F4947563-071D-46B8-8769-F98CAC974074}" type="pres">
      <dgm:prSet presAssocID="{4DB7C64E-0145-45B9-AC62-523A103B507F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0DC1F5-97D5-45B8-A3B7-75BE4FD9BFC7}" type="pres">
      <dgm:prSet presAssocID="{4DB7C64E-0145-45B9-AC62-523A103B507F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580BB-F810-4E1E-8984-D4EC493600B4}" type="pres">
      <dgm:prSet presAssocID="{ACDFCE0A-9071-4AAC-AE36-6B3658BD3EFE}" presName="hSp" presStyleCnt="0"/>
      <dgm:spPr/>
    </dgm:pt>
    <dgm:pt modelId="{27B3F7C1-D6C8-4D1F-A802-26BC257E84C1}" type="pres">
      <dgm:prSet presAssocID="{ACDFCE0A-9071-4AAC-AE36-6B3658BD3EFE}" presName="vProcSp" presStyleCnt="0"/>
      <dgm:spPr/>
    </dgm:pt>
    <dgm:pt modelId="{396693AE-CDD6-401D-930F-0849DB72C85A}" type="pres">
      <dgm:prSet presAssocID="{ACDFCE0A-9071-4AAC-AE36-6B3658BD3EFE}" presName="vSp1" presStyleCnt="0"/>
      <dgm:spPr/>
    </dgm:pt>
    <dgm:pt modelId="{8C6668A5-BD3C-4243-868E-106818670641}" type="pres">
      <dgm:prSet presAssocID="{ACDFCE0A-9071-4AAC-AE36-6B3658BD3EFE}" presName="simulatedConn" presStyleLbl="solidFgAcc1" presStyleIdx="0" presStyleCnt="2"/>
      <dgm:spPr/>
    </dgm:pt>
    <dgm:pt modelId="{C0C3C206-211E-489A-BB52-462772B7B14E}" type="pres">
      <dgm:prSet presAssocID="{ACDFCE0A-9071-4AAC-AE36-6B3658BD3EFE}" presName="vSp2" presStyleCnt="0"/>
      <dgm:spPr/>
    </dgm:pt>
    <dgm:pt modelId="{E21042EF-981A-447C-88D1-03D27688E72C}" type="pres">
      <dgm:prSet presAssocID="{ACDFCE0A-9071-4AAC-AE36-6B3658BD3EFE}" presName="sibTrans" presStyleCnt="0"/>
      <dgm:spPr/>
    </dgm:pt>
    <dgm:pt modelId="{009B2570-E76E-47F8-B0CA-565BF56BD052}" type="pres">
      <dgm:prSet presAssocID="{73F76E02-0990-4FBB-BBB3-53F31E854D92}" presName="compositeNode" presStyleCnt="0">
        <dgm:presLayoutVars>
          <dgm:bulletEnabled val="1"/>
        </dgm:presLayoutVars>
      </dgm:prSet>
      <dgm:spPr/>
    </dgm:pt>
    <dgm:pt modelId="{10CA6C07-C7D7-4ADF-A708-462EB09DA04E}" type="pres">
      <dgm:prSet presAssocID="{73F76E02-0990-4FBB-BBB3-53F31E854D92}" presName="bgRect" presStyleLbl="node1" presStyleIdx="1" presStyleCnt="3"/>
      <dgm:spPr/>
      <dgm:t>
        <a:bodyPr/>
        <a:lstStyle/>
        <a:p>
          <a:endParaRPr lang="cs-CZ"/>
        </a:p>
      </dgm:t>
    </dgm:pt>
    <dgm:pt modelId="{FFBE62C2-D9A2-4906-BBF6-69C5BF7EB42A}" type="pres">
      <dgm:prSet presAssocID="{73F76E02-0990-4FBB-BBB3-53F31E854D92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B6F9B5-EF3A-4D9B-8C93-A50B476EF30D}" type="pres">
      <dgm:prSet presAssocID="{73F76E02-0990-4FBB-BBB3-53F31E854D92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742F12-D409-4835-ACD3-10B145CC36AF}" type="pres">
      <dgm:prSet presAssocID="{E0F5A998-0E82-41D0-9E69-B8B047915F86}" presName="hSp" presStyleCnt="0"/>
      <dgm:spPr/>
    </dgm:pt>
    <dgm:pt modelId="{516B6841-1575-4409-BB57-4EDCE4284645}" type="pres">
      <dgm:prSet presAssocID="{E0F5A998-0E82-41D0-9E69-B8B047915F86}" presName="vProcSp" presStyleCnt="0"/>
      <dgm:spPr/>
    </dgm:pt>
    <dgm:pt modelId="{BD2AB32D-490C-4DDA-9801-0EAD67F038CD}" type="pres">
      <dgm:prSet presAssocID="{E0F5A998-0E82-41D0-9E69-B8B047915F86}" presName="vSp1" presStyleCnt="0"/>
      <dgm:spPr/>
    </dgm:pt>
    <dgm:pt modelId="{8D7F9630-9229-415B-A548-4A34CE814332}" type="pres">
      <dgm:prSet presAssocID="{E0F5A998-0E82-41D0-9E69-B8B047915F86}" presName="simulatedConn" presStyleLbl="solidFgAcc1" presStyleIdx="1" presStyleCnt="2"/>
      <dgm:spPr/>
    </dgm:pt>
    <dgm:pt modelId="{16851BF6-307D-4B94-925A-9EAF9B59595E}" type="pres">
      <dgm:prSet presAssocID="{E0F5A998-0E82-41D0-9E69-B8B047915F86}" presName="vSp2" presStyleCnt="0"/>
      <dgm:spPr/>
    </dgm:pt>
    <dgm:pt modelId="{48FD794C-660F-4D41-A5A5-9419DEA049FF}" type="pres">
      <dgm:prSet presAssocID="{E0F5A998-0E82-41D0-9E69-B8B047915F86}" presName="sibTrans" presStyleCnt="0"/>
      <dgm:spPr/>
    </dgm:pt>
    <dgm:pt modelId="{FAA86F21-3311-42A9-A7DB-1987053972A5}" type="pres">
      <dgm:prSet presAssocID="{5EF7880A-0A90-4A27-AA01-567DE81AA0B0}" presName="compositeNode" presStyleCnt="0">
        <dgm:presLayoutVars>
          <dgm:bulletEnabled val="1"/>
        </dgm:presLayoutVars>
      </dgm:prSet>
      <dgm:spPr/>
    </dgm:pt>
    <dgm:pt modelId="{F3E50A03-EA1C-437F-AC07-51517AE841D6}" type="pres">
      <dgm:prSet presAssocID="{5EF7880A-0A90-4A27-AA01-567DE81AA0B0}" presName="bgRect" presStyleLbl="node1" presStyleIdx="2" presStyleCnt="3"/>
      <dgm:spPr/>
      <dgm:t>
        <a:bodyPr/>
        <a:lstStyle/>
        <a:p>
          <a:endParaRPr lang="cs-CZ"/>
        </a:p>
      </dgm:t>
    </dgm:pt>
    <dgm:pt modelId="{53EE6252-51EE-43F8-B3C7-CFEC57575625}" type="pres">
      <dgm:prSet presAssocID="{5EF7880A-0A90-4A27-AA01-567DE81AA0B0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159682-FAC9-4774-BC44-F858A77E2C47}" type="pres">
      <dgm:prSet presAssocID="{5EF7880A-0A90-4A27-AA01-567DE81AA0B0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0E4F94-48C9-472F-8192-05400AF54250}" srcId="{806C927E-9566-4CB8-B412-D6ECA0E65FE2}" destId="{5EF7880A-0A90-4A27-AA01-567DE81AA0B0}" srcOrd="2" destOrd="0" parTransId="{F2396811-3A8D-45BD-9906-EB8FCCFE160C}" sibTransId="{FC6E7688-6C58-4241-B4C0-4B24E4CE988C}"/>
    <dgm:cxn modelId="{5D966B9F-B160-48A8-BFEC-282BCFF13148}" srcId="{4DB7C64E-0145-45B9-AC62-523A103B507F}" destId="{E5758966-D7A5-4F2A-A017-DE8E64DF7006}" srcOrd="0" destOrd="0" parTransId="{643564B8-9512-4F76-9152-A34163D5F3C3}" sibTransId="{D8FD7289-C944-4B32-B6C6-9CF46F26626F}"/>
    <dgm:cxn modelId="{CDEAE4EE-FB0D-42DA-A24D-0B5B3D3A46F8}" type="presOf" srcId="{73F76E02-0990-4FBB-BBB3-53F31E854D92}" destId="{FFBE62C2-D9A2-4906-BBF6-69C5BF7EB42A}" srcOrd="1" destOrd="0" presId="urn:microsoft.com/office/officeart/2005/8/layout/hProcess7#1"/>
    <dgm:cxn modelId="{12B1B6F8-FB3D-4D37-A598-7DE537715A41}" type="presOf" srcId="{F9A5E257-0B04-4CC2-A2B4-212887F727A9}" destId="{75B6F9B5-EF3A-4D9B-8C93-A50B476EF30D}" srcOrd="0" destOrd="0" presId="urn:microsoft.com/office/officeart/2005/8/layout/hProcess7#1"/>
    <dgm:cxn modelId="{1AF5812A-B90A-4453-B530-E5296C5DD17A}" type="presOf" srcId="{E5758966-D7A5-4F2A-A017-DE8E64DF7006}" destId="{5F0DC1F5-97D5-45B8-A3B7-75BE4FD9BFC7}" srcOrd="0" destOrd="0" presId="urn:microsoft.com/office/officeart/2005/8/layout/hProcess7#1"/>
    <dgm:cxn modelId="{43C3785A-B2A1-48E3-B159-C2FD1A1B6A63}" srcId="{806C927E-9566-4CB8-B412-D6ECA0E65FE2}" destId="{73F76E02-0990-4FBB-BBB3-53F31E854D92}" srcOrd="1" destOrd="0" parTransId="{A562234F-552E-4C67-9AE8-D0D7263A5224}" sibTransId="{E0F5A998-0E82-41D0-9E69-B8B047915F86}"/>
    <dgm:cxn modelId="{D836C88F-D4C8-49FD-83A7-D45CC160E0D0}" srcId="{5EF7880A-0A90-4A27-AA01-567DE81AA0B0}" destId="{BD911501-7516-47DF-91CD-55CC689D86A0}" srcOrd="0" destOrd="0" parTransId="{0E247E24-CC4B-426A-92D5-E6C1C755C1F4}" sibTransId="{4C430698-8333-4DDA-8179-A89607067A3E}"/>
    <dgm:cxn modelId="{932965D8-8D39-47E3-A376-82F1837D915E}" type="presOf" srcId="{5EF7880A-0A90-4A27-AA01-567DE81AA0B0}" destId="{F3E50A03-EA1C-437F-AC07-51517AE841D6}" srcOrd="0" destOrd="0" presId="urn:microsoft.com/office/officeart/2005/8/layout/hProcess7#1"/>
    <dgm:cxn modelId="{A16DC77F-DB1B-40AD-B4F1-7005B7A24879}" srcId="{73F76E02-0990-4FBB-BBB3-53F31E854D92}" destId="{F9A5E257-0B04-4CC2-A2B4-212887F727A9}" srcOrd="0" destOrd="0" parTransId="{822A815B-E817-47DC-843B-4A7DB96ACCCD}" sibTransId="{D8C35F9E-E8C9-45B6-88D3-C73996267F64}"/>
    <dgm:cxn modelId="{3E99AFDA-590E-4DEF-9010-A8DBABD993A9}" type="presOf" srcId="{4DB7C64E-0145-45B9-AC62-523A103B507F}" destId="{F4947563-071D-46B8-8769-F98CAC974074}" srcOrd="1" destOrd="0" presId="urn:microsoft.com/office/officeart/2005/8/layout/hProcess7#1"/>
    <dgm:cxn modelId="{1EF91134-FDC9-4AFA-91AB-3AEBC311326C}" type="presOf" srcId="{BD911501-7516-47DF-91CD-55CC689D86A0}" destId="{6D159682-FAC9-4774-BC44-F858A77E2C47}" srcOrd="0" destOrd="0" presId="urn:microsoft.com/office/officeart/2005/8/layout/hProcess7#1"/>
    <dgm:cxn modelId="{1B9ADAD6-3490-48DB-BC00-E327CBD223A6}" type="presOf" srcId="{5EF7880A-0A90-4A27-AA01-567DE81AA0B0}" destId="{53EE6252-51EE-43F8-B3C7-CFEC57575625}" srcOrd="1" destOrd="0" presId="urn:microsoft.com/office/officeart/2005/8/layout/hProcess7#1"/>
    <dgm:cxn modelId="{74FA578B-0543-4179-8AF7-D8D3CC46B86C}" srcId="{806C927E-9566-4CB8-B412-D6ECA0E65FE2}" destId="{4DB7C64E-0145-45B9-AC62-523A103B507F}" srcOrd="0" destOrd="0" parTransId="{3A2DED0B-A69D-490A-99F1-31F0E35D0611}" sibTransId="{ACDFCE0A-9071-4AAC-AE36-6B3658BD3EFE}"/>
    <dgm:cxn modelId="{0139668C-31EA-4B5E-ACD9-76283DB281B1}" type="presOf" srcId="{4DB7C64E-0145-45B9-AC62-523A103B507F}" destId="{475FA0F5-CAFA-46C6-A086-2D306D84BE6B}" srcOrd="0" destOrd="0" presId="urn:microsoft.com/office/officeart/2005/8/layout/hProcess7#1"/>
    <dgm:cxn modelId="{C280767E-5E3E-49FE-827B-397071B00380}" type="presOf" srcId="{806C927E-9566-4CB8-B412-D6ECA0E65FE2}" destId="{1136C08A-82DE-4790-A250-054918E6FB87}" srcOrd="0" destOrd="0" presId="urn:microsoft.com/office/officeart/2005/8/layout/hProcess7#1"/>
    <dgm:cxn modelId="{D8E0239C-667C-4979-B967-6C5CC6184D58}" type="presOf" srcId="{73F76E02-0990-4FBB-BBB3-53F31E854D92}" destId="{10CA6C07-C7D7-4ADF-A708-462EB09DA04E}" srcOrd="0" destOrd="0" presId="urn:microsoft.com/office/officeart/2005/8/layout/hProcess7#1"/>
    <dgm:cxn modelId="{D09CB735-4D35-4F00-8BF4-7C3379C0D405}" type="presParOf" srcId="{1136C08A-82DE-4790-A250-054918E6FB87}" destId="{E00C2577-74C9-4C61-83D7-6964E2A07155}" srcOrd="0" destOrd="0" presId="urn:microsoft.com/office/officeart/2005/8/layout/hProcess7#1"/>
    <dgm:cxn modelId="{FA1FA43B-5D63-4FF8-88B2-392408BD6923}" type="presParOf" srcId="{E00C2577-74C9-4C61-83D7-6964E2A07155}" destId="{475FA0F5-CAFA-46C6-A086-2D306D84BE6B}" srcOrd="0" destOrd="0" presId="urn:microsoft.com/office/officeart/2005/8/layout/hProcess7#1"/>
    <dgm:cxn modelId="{585E6D18-57B2-49BF-A9A6-56C9654AEC1D}" type="presParOf" srcId="{E00C2577-74C9-4C61-83D7-6964E2A07155}" destId="{F4947563-071D-46B8-8769-F98CAC974074}" srcOrd="1" destOrd="0" presId="urn:microsoft.com/office/officeart/2005/8/layout/hProcess7#1"/>
    <dgm:cxn modelId="{AD9AF93C-547F-4823-8EA7-AFE9833A069D}" type="presParOf" srcId="{E00C2577-74C9-4C61-83D7-6964E2A07155}" destId="{5F0DC1F5-97D5-45B8-A3B7-75BE4FD9BFC7}" srcOrd="2" destOrd="0" presId="urn:microsoft.com/office/officeart/2005/8/layout/hProcess7#1"/>
    <dgm:cxn modelId="{C9EBF731-CA4F-40F0-B642-217598FAD374}" type="presParOf" srcId="{1136C08A-82DE-4790-A250-054918E6FB87}" destId="{611580BB-F810-4E1E-8984-D4EC493600B4}" srcOrd="1" destOrd="0" presId="urn:microsoft.com/office/officeart/2005/8/layout/hProcess7#1"/>
    <dgm:cxn modelId="{EB4AFC84-FE6B-4E64-A2B6-51AC97D66DAD}" type="presParOf" srcId="{1136C08A-82DE-4790-A250-054918E6FB87}" destId="{27B3F7C1-D6C8-4D1F-A802-26BC257E84C1}" srcOrd="2" destOrd="0" presId="urn:microsoft.com/office/officeart/2005/8/layout/hProcess7#1"/>
    <dgm:cxn modelId="{1C993786-4F77-4CF9-B841-CCA074ACB8E8}" type="presParOf" srcId="{27B3F7C1-D6C8-4D1F-A802-26BC257E84C1}" destId="{396693AE-CDD6-401D-930F-0849DB72C85A}" srcOrd="0" destOrd="0" presId="urn:microsoft.com/office/officeart/2005/8/layout/hProcess7#1"/>
    <dgm:cxn modelId="{18395C2B-A183-4EE7-84CF-40D2F167E986}" type="presParOf" srcId="{27B3F7C1-D6C8-4D1F-A802-26BC257E84C1}" destId="{8C6668A5-BD3C-4243-868E-106818670641}" srcOrd="1" destOrd="0" presId="urn:microsoft.com/office/officeart/2005/8/layout/hProcess7#1"/>
    <dgm:cxn modelId="{D19A570B-EB57-4FCA-BE48-8600C3D9160D}" type="presParOf" srcId="{27B3F7C1-D6C8-4D1F-A802-26BC257E84C1}" destId="{C0C3C206-211E-489A-BB52-462772B7B14E}" srcOrd="2" destOrd="0" presId="urn:microsoft.com/office/officeart/2005/8/layout/hProcess7#1"/>
    <dgm:cxn modelId="{0B3AB748-8D20-4B08-8AE8-E60305CB96EB}" type="presParOf" srcId="{1136C08A-82DE-4790-A250-054918E6FB87}" destId="{E21042EF-981A-447C-88D1-03D27688E72C}" srcOrd="3" destOrd="0" presId="urn:microsoft.com/office/officeart/2005/8/layout/hProcess7#1"/>
    <dgm:cxn modelId="{B7431CF0-D63D-49FF-9F19-23AD464A4EAF}" type="presParOf" srcId="{1136C08A-82DE-4790-A250-054918E6FB87}" destId="{009B2570-E76E-47F8-B0CA-565BF56BD052}" srcOrd="4" destOrd="0" presId="urn:microsoft.com/office/officeart/2005/8/layout/hProcess7#1"/>
    <dgm:cxn modelId="{41402C96-EA4E-4636-B991-A9F70BF9A231}" type="presParOf" srcId="{009B2570-E76E-47F8-B0CA-565BF56BD052}" destId="{10CA6C07-C7D7-4ADF-A708-462EB09DA04E}" srcOrd="0" destOrd="0" presId="urn:microsoft.com/office/officeart/2005/8/layout/hProcess7#1"/>
    <dgm:cxn modelId="{5B5108E6-ECDD-420C-B00C-494084891306}" type="presParOf" srcId="{009B2570-E76E-47F8-B0CA-565BF56BD052}" destId="{FFBE62C2-D9A2-4906-BBF6-69C5BF7EB42A}" srcOrd="1" destOrd="0" presId="urn:microsoft.com/office/officeart/2005/8/layout/hProcess7#1"/>
    <dgm:cxn modelId="{583B6710-7B4B-43E7-B08E-35C82336DA10}" type="presParOf" srcId="{009B2570-E76E-47F8-B0CA-565BF56BD052}" destId="{75B6F9B5-EF3A-4D9B-8C93-A50B476EF30D}" srcOrd="2" destOrd="0" presId="urn:microsoft.com/office/officeart/2005/8/layout/hProcess7#1"/>
    <dgm:cxn modelId="{E2EF568F-5DE0-4E9C-A5F9-870838230ECD}" type="presParOf" srcId="{1136C08A-82DE-4790-A250-054918E6FB87}" destId="{65742F12-D409-4835-ACD3-10B145CC36AF}" srcOrd="5" destOrd="0" presId="urn:microsoft.com/office/officeart/2005/8/layout/hProcess7#1"/>
    <dgm:cxn modelId="{8D3A6D7A-3058-4F5D-B18B-E24AD82FDCF5}" type="presParOf" srcId="{1136C08A-82DE-4790-A250-054918E6FB87}" destId="{516B6841-1575-4409-BB57-4EDCE4284645}" srcOrd="6" destOrd="0" presId="urn:microsoft.com/office/officeart/2005/8/layout/hProcess7#1"/>
    <dgm:cxn modelId="{E966D04E-B85E-4D02-982F-75BD9425BBE3}" type="presParOf" srcId="{516B6841-1575-4409-BB57-4EDCE4284645}" destId="{BD2AB32D-490C-4DDA-9801-0EAD67F038CD}" srcOrd="0" destOrd="0" presId="urn:microsoft.com/office/officeart/2005/8/layout/hProcess7#1"/>
    <dgm:cxn modelId="{45973A62-1164-48CB-A677-CDAAD1EC64BA}" type="presParOf" srcId="{516B6841-1575-4409-BB57-4EDCE4284645}" destId="{8D7F9630-9229-415B-A548-4A34CE814332}" srcOrd="1" destOrd="0" presId="urn:microsoft.com/office/officeart/2005/8/layout/hProcess7#1"/>
    <dgm:cxn modelId="{B8461A4F-DF8B-4D6D-95D5-8A70ABF8E498}" type="presParOf" srcId="{516B6841-1575-4409-BB57-4EDCE4284645}" destId="{16851BF6-307D-4B94-925A-9EAF9B59595E}" srcOrd="2" destOrd="0" presId="urn:microsoft.com/office/officeart/2005/8/layout/hProcess7#1"/>
    <dgm:cxn modelId="{5DC1EEF3-52C8-4747-A929-68EEFD744CFE}" type="presParOf" srcId="{1136C08A-82DE-4790-A250-054918E6FB87}" destId="{48FD794C-660F-4D41-A5A5-9419DEA049FF}" srcOrd="7" destOrd="0" presId="urn:microsoft.com/office/officeart/2005/8/layout/hProcess7#1"/>
    <dgm:cxn modelId="{E3A08749-5D68-46AF-B5AE-0E9D3F17FF50}" type="presParOf" srcId="{1136C08A-82DE-4790-A250-054918E6FB87}" destId="{FAA86F21-3311-42A9-A7DB-1987053972A5}" srcOrd="8" destOrd="0" presId="urn:microsoft.com/office/officeart/2005/8/layout/hProcess7#1"/>
    <dgm:cxn modelId="{4F7E6C07-6E7A-4598-B515-B623B3BC7079}" type="presParOf" srcId="{FAA86F21-3311-42A9-A7DB-1987053972A5}" destId="{F3E50A03-EA1C-437F-AC07-51517AE841D6}" srcOrd="0" destOrd="0" presId="urn:microsoft.com/office/officeart/2005/8/layout/hProcess7#1"/>
    <dgm:cxn modelId="{F8FD3075-8EA6-41A9-B472-1220CF2531BC}" type="presParOf" srcId="{FAA86F21-3311-42A9-A7DB-1987053972A5}" destId="{53EE6252-51EE-43F8-B3C7-CFEC57575625}" srcOrd="1" destOrd="0" presId="urn:microsoft.com/office/officeart/2005/8/layout/hProcess7#1"/>
    <dgm:cxn modelId="{D3118249-D5A2-4877-A67B-FECFE3EFAB24}" type="presParOf" srcId="{FAA86F21-3311-42A9-A7DB-1987053972A5}" destId="{6D159682-FAC9-4774-BC44-F858A77E2C47}" srcOrd="2" destOrd="0" presId="urn:microsoft.com/office/officeart/2005/8/layout/hProcess7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291D75E-3FF6-44A9-83FF-AF0B3A458B77}" type="doc">
      <dgm:prSet loTypeId="urn:microsoft.com/office/officeart/2005/8/layout/default#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75E96A-F8A7-42E9-8CD6-94EF59E873EC}">
      <dgm:prSet phldrT="[Text]"/>
      <dgm:spPr/>
      <dgm:t>
        <a:bodyPr/>
        <a:lstStyle/>
        <a:p>
          <a:r>
            <a:rPr lang="cs-CZ" dirty="0" smtClean="0"/>
            <a:t>uhlí</a:t>
          </a:r>
          <a:endParaRPr lang="cs-CZ" dirty="0"/>
        </a:p>
      </dgm:t>
    </dgm:pt>
    <dgm:pt modelId="{A28098C9-06B2-4CF1-AB86-E5AA909AACDA}" type="parTrans" cxnId="{6D6C0AB7-F9A2-42D6-9BA7-EED825B8191D}">
      <dgm:prSet/>
      <dgm:spPr/>
      <dgm:t>
        <a:bodyPr/>
        <a:lstStyle/>
        <a:p>
          <a:endParaRPr lang="cs-CZ"/>
        </a:p>
      </dgm:t>
    </dgm:pt>
    <dgm:pt modelId="{3376B6EA-90F8-4BD4-80E7-08362062AE13}" type="sibTrans" cxnId="{6D6C0AB7-F9A2-42D6-9BA7-EED825B8191D}">
      <dgm:prSet/>
      <dgm:spPr/>
      <dgm:t>
        <a:bodyPr/>
        <a:lstStyle/>
        <a:p>
          <a:endParaRPr lang="cs-CZ"/>
        </a:p>
      </dgm:t>
    </dgm:pt>
    <dgm:pt modelId="{4EDB562D-5F78-4125-A1A6-EBEE407176D1}">
      <dgm:prSet phldrT="[Text]"/>
      <dgm:spPr/>
      <dgm:t>
        <a:bodyPr/>
        <a:lstStyle/>
        <a:p>
          <a:r>
            <a:rPr lang="cs-CZ" dirty="0" smtClean="0"/>
            <a:t>ropa</a:t>
          </a:r>
          <a:endParaRPr lang="cs-CZ" dirty="0"/>
        </a:p>
      </dgm:t>
    </dgm:pt>
    <dgm:pt modelId="{97C525BD-A854-41EC-9177-AE50670A7A27}" type="parTrans" cxnId="{99ED4585-D42E-4420-9111-6D04D92987C9}">
      <dgm:prSet/>
      <dgm:spPr/>
      <dgm:t>
        <a:bodyPr/>
        <a:lstStyle/>
        <a:p>
          <a:endParaRPr lang="cs-CZ"/>
        </a:p>
      </dgm:t>
    </dgm:pt>
    <dgm:pt modelId="{9D480C40-616C-47C5-AB45-1C502193C67A}" type="sibTrans" cxnId="{99ED4585-D42E-4420-9111-6D04D92987C9}">
      <dgm:prSet/>
      <dgm:spPr/>
      <dgm:t>
        <a:bodyPr/>
        <a:lstStyle/>
        <a:p>
          <a:endParaRPr lang="cs-CZ"/>
        </a:p>
      </dgm:t>
    </dgm:pt>
    <dgm:pt modelId="{30F25CD3-7BED-47AD-A617-FCA6BD6F5DA2}">
      <dgm:prSet phldrT="[Text]"/>
      <dgm:spPr/>
      <dgm:t>
        <a:bodyPr/>
        <a:lstStyle/>
        <a:p>
          <a:r>
            <a:rPr lang="cs-CZ" dirty="0" smtClean="0"/>
            <a:t>zemní plyn</a:t>
          </a:r>
          <a:endParaRPr lang="cs-CZ" dirty="0"/>
        </a:p>
      </dgm:t>
    </dgm:pt>
    <dgm:pt modelId="{492CF67A-76CA-441C-A439-820D60DCD4B3}" type="parTrans" cxnId="{03736F80-CE85-4039-8B89-2D954E4E8E1A}">
      <dgm:prSet/>
      <dgm:spPr/>
      <dgm:t>
        <a:bodyPr/>
        <a:lstStyle/>
        <a:p>
          <a:endParaRPr lang="cs-CZ"/>
        </a:p>
      </dgm:t>
    </dgm:pt>
    <dgm:pt modelId="{134C263E-CEDF-452A-B023-1184919EF651}" type="sibTrans" cxnId="{03736F80-CE85-4039-8B89-2D954E4E8E1A}">
      <dgm:prSet/>
      <dgm:spPr/>
      <dgm:t>
        <a:bodyPr/>
        <a:lstStyle/>
        <a:p>
          <a:endParaRPr lang="cs-CZ"/>
        </a:p>
      </dgm:t>
    </dgm:pt>
    <dgm:pt modelId="{9FD18C12-159E-4760-BAD1-AE9E1C2F6BD6}">
      <dgm:prSet phldrT="[Text]"/>
      <dgm:spPr/>
      <dgm:t>
        <a:bodyPr/>
        <a:lstStyle/>
        <a:p>
          <a:r>
            <a:rPr lang="cs-CZ" dirty="0" smtClean="0"/>
            <a:t>železná ruda</a:t>
          </a:r>
          <a:endParaRPr lang="cs-CZ" dirty="0"/>
        </a:p>
      </dgm:t>
    </dgm:pt>
    <dgm:pt modelId="{117E062E-26CD-4811-BAC8-8F7639EC92D0}" type="parTrans" cxnId="{228F7C2F-8660-4F82-B1C7-5505C9C622EE}">
      <dgm:prSet/>
      <dgm:spPr/>
      <dgm:t>
        <a:bodyPr/>
        <a:lstStyle/>
        <a:p>
          <a:endParaRPr lang="cs-CZ"/>
        </a:p>
      </dgm:t>
    </dgm:pt>
    <dgm:pt modelId="{30CEE273-7AB8-4C65-AD88-783F26709ADC}" type="sibTrans" cxnId="{228F7C2F-8660-4F82-B1C7-5505C9C622EE}">
      <dgm:prSet/>
      <dgm:spPr/>
      <dgm:t>
        <a:bodyPr/>
        <a:lstStyle/>
        <a:p>
          <a:endParaRPr lang="cs-CZ"/>
        </a:p>
      </dgm:t>
    </dgm:pt>
    <dgm:pt modelId="{7B32C720-F48A-4C2C-9A97-9847476D835A}">
      <dgm:prSet phldrT="[Text]"/>
      <dgm:spPr/>
      <dgm:t>
        <a:bodyPr/>
        <a:lstStyle/>
        <a:p>
          <a:r>
            <a:rPr lang="cs-CZ" dirty="0" smtClean="0"/>
            <a:t>diamanty</a:t>
          </a:r>
          <a:endParaRPr lang="cs-CZ" dirty="0"/>
        </a:p>
      </dgm:t>
    </dgm:pt>
    <dgm:pt modelId="{80161368-9549-4B6D-AEB8-AB64B4141CEE}" type="parTrans" cxnId="{1E51F74F-DBAC-48DD-A402-6BFE3D913E0F}">
      <dgm:prSet/>
      <dgm:spPr/>
      <dgm:t>
        <a:bodyPr/>
        <a:lstStyle/>
        <a:p>
          <a:endParaRPr lang="cs-CZ"/>
        </a:p>
      </dgm:t>
    </dgm:pt>
    <dgm:pt modelId="{EBC92099-2FD4-4021-AEA3-87A9026D0B84}" type="sibTrans" cxnId="{1E51F74F-DBAC-48DD-A402-6BFE3D913E0F}">
      <dgm:prSet/>
      <dgm:spPr/>
      <dgm:t>
        <a:bodyPr/>
        <a:lstStyle/>
        <a:p>
          <a:endParaRPr lang="cs-CZ"/>
        </a:p>
      </dgm:t>
    </dgm:pt>
    <dgm:pt modelId="{C0E2E8FD-3268-4F80-92A1-887FE2017D5E}" type="pres">
      <dgm:prSet presAssocID="{6291D75E-3FF6-44A9-83FF-AF0B3A458B7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E581D0D-FD7B-483B-BA93-37F8E6A830CE}" type="pres">
      <dgm:prSet presAssocID="{FC75E96A-F8A7-42E9-8CD6-94EF59E873E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38D32E-5938-40F0-8A39-6B7022920A88}" type="pres">
      <dgm:prSet presAssocID="{3376B6EA-90F8-4BD4-80E7-08362062AE13}" presName="sibTrans" presStyleCnt="0"/>
      <dgm:spPr/>
    </dgm:pt>
    <dgm:pt modelId="{AB4C3127-EEA7-44A6-97D1-E6CA34B1BCE4}" type="pres">
      <dgm:prSet presAssocID="{4EDB562D-5F78-4125-A1A6-EBEE407176D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3F689D-936F-421C-BEE6-7AD659B85403}" type="pres">
      <dgm:prSet presAssocID="{9D480C40-616C-47C5-AB45-1C502193C67A}" presName="sibTrans" presStyleCnt="0"/>
      <dgm:spPr/>
    </dgm:pt>
    <dgm:pt modelId="{88E7A1F3-FA54-4192-8F8C-4DD5C5A38363}" type="pres">
      <dgm:prSet presAssocID="{30F25CD3-7BED-47AD-A617-FCA6BD6F5DA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D8C9B1-F4B5-46FC-B66A-19BFC4E31DEC}" type="pres">
      <dgm:prSet presAssocID="{134C263E-CEDF-452A-B023-1184919EF651}" presName="sibTrans" presStyleCnt="0"/>
      <dgm:spPr/>
    </dgm:pt>
    <dgm:pt modelId="{22F972BF-7F5A-404A-90C4-53C290912CD7}" type="pres">
      <dgm:prSet presAssocID="{9FD18C12-159E-4760-BAD1-AE9E1C2F6BD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B1D9B6-F666-44DD-8A48-DAC6AEAC74C4}" type="pres">
      <dgm:prSet presAssocID="{30CEE273-7AB8-4C65-AD88-783F26709ADC}" presName="sibTrans" presStyleCnt="0"/>
      <dgm:spPr/>
    </dgm:pt>
    <dgm:pt modelId="{BDD909D9-586B-41C9-BEE9-3AD7E42AD671}" type="pres">
      <dgm:prSet presAssocID="{7B32C720-F48A-4C2C-9A97-9847476D835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8F7C2F-8660-4F82-B1C7-5505C9C622EE}" srcId="{6291D75E-3FF6-44A9-83FF-AF0B3A458B77}" destId="{9FD18C12-159E-4760-BAD1-AE9E1C2F6BD6}" srcOrd="3" destOrd="0" parTransId="{117E062E-26CD-4811-BAC8-8F7639EC92D0}" sibTransId="{30CEE273-7AB8-4C65-AD88-783F26709ADC}"/>
    <dgm:cxn modelId="{99ED4585-D42E-4420-9111-6D04D92987C9}" srcId="{6291D75E-3FF6-44A9-83FF-AF0B3A458B77}" destId="{4EDB562D-5F78-4125-A1A6-EBEE407176D1}" srcOrd="1" destOrd="0" parTransId="{97C525BD-A854-41EC-9177-AE50670A7A27}" sibTransId="{9D480C40-616C-47C5-AB45-1C502193C67A}"/>
    <dgm:cxn modelId="{16072CB7-26D9-47AF-9F93-2026572A3A80}" type="presOf" srcId="{7B32C720-F48A-4C2C-9A97-9847476D835A}" destId="{BDD909D9-586B-41C9-BEE9-3AD7E42AD671}" srcOrd="0" destOrd="0" presId="urn:microsoft.com/office/officeart/2005/8/layout/default#1"/>
    <dgm:cxn modelId="{6D6C0AB7-F9A2-42D6-9BA7-EED825B8191D}" srcId="{6291D75E-3FF6-44A9-83FF-AF0B3A458B77}" destId="{FC75E96A-F8A7-42E9-8CD6-94EF59E873EC}" srcOrd="0" destOrd="0" parTransId="{A28098C9-06B2-4CF1-AB86-E5AA909AACDA}" sibTransId="{3376B6EA-90F8-4BD4-80E7-08362062AE13}"/>
    <dgm:cxn modelId="{7B9B9968-AF48-405D-9B85-262522EB4F48}" type="presOf" srcId="{9FD18C12-159E-4760-BAD1-AE9E1C2F6BD6}" destId="{22F972BF-7F5A-404A-90C4-53C290912CD7}" srcOrd="0" destOrd="0" presId="urn:microsoft.com/office/officeart/2005/8/layout/default#1"/>
    <dgm:cxn modelId="{25CB49A5-8C9E-45C4-8431-3FEA21EA0705}" type="presOf" srcId="{4EDB562D-5F78-4125-A1A6-EBEE407176D1}" destId="{AB4C3127-EEA7-44A6-97D1-E6CA34B1BCE4}" srcOrd="0" destOrd="0" presId="urn:microsoft.com/office/officeart/2005/8/layout/default#1"/>
    <dgm:cxn modelId="{03736F80-CE85-4039-8B89-2D954E4E8E1A}" srcId="{6291D75E-3FF6-44A9-83FF-AF0B3A458B77}" destId="{30F25CD3-7BED-47AD-A617-FCA6BD6F5DA2}" srcOrd="2" destOrd="0" parTransId="{492CF67A-76CA-441C-A439-820D60DCD4B3}" sibTransId="{134C263E-CEDF-452A-B023-1184919EF651}"/>
    <dgm:cxn modelId="{ACA02042-E242-4B3F-8509-9BEB816D446C}" type="presOf" srcId="{6291D75E-3FF6-44A9-83FF-AF0B3A458B77}" destId="{C0E2E8FD-3268-4F80-92A1-887FE2017D5E}" srcOrd="0" destOrd="0" presId="urn:microsoft.com/office/officeart/2005/8/layout/default#1"/>
    <dgm:cxn modelId="{1E51F74F-DBAC-48DD-A402-6BFE3D913E0F}" srcId="{6291D75E-3FF6-44A9-83FF-AF0B3A458B77}" destId="{7B32C720-F48A-4C2C-9A97-9847476D835A}" srcOrd="4" destOrd="0" parTransId="{80161368-9549-4B6D-AEB8-AB64B4141CEE}" sibTransId="{EBC92099-2FD4-4021-AEA3-87A9026D0B84}"/>
    <dgm:cxn modelId="{771FB19D-076D-4C52-9A98-E824D19099B8}" type="presOf" srcId="{30F25CD3-7BED-47AD-A617-FCA6BD6F5DA2}" destId="{88E7A1F3-FA54-4192-8F8C-4DD5C5A38363}" srcOrd="0" destOrd="0" presId="urn:microsoft.com/office/officeart/2005/8/layout/default#1"/>
    <dgm:cxn modelId="{CE601F1F-8F16-4403-AA7F-B1EEF3430578}" type="presOf" srcId="{FC75E96A-F8A7-42E9-8CD6-94EF59E873EC}" destId="{4E581D0D-FD7B-483B-BA93-37F8E6A830CE}" srcOrd="0" destOrd="0" presId="urn:microsoft.com/office/officeart/2005/8/layout/default#1"/>
    <dgm:cxn modelId="{BFC3B937-9C79-4655-8969-7A8C51CE11AD}" type="presParOf" srcId="{C0E2E8FD-3268-4F80-92A1-887FE2017D5E}" destId="{4E581D0D-FD7B-483B-BA93-37F8E6A830CE}" srcOrd="0" destOrd="0" presId="urn:microsoft.com/office/officeart/2005/8/layout/default#1"/>
    <dgm:cxn modelId="{CA3EA1D6-C11E-4B80-B030-7B9D77FA4C86}" type="presParOf" srcId="{C0E2E8FD-3268-4F80-92A1-887FE2017D5E}" destId="{1438D32E-5938-40F0-8A39-6B7022920A88}" srcOrd="1" destOrd="0" presId="urn:microsoft.com/office/officeart/2005/8/layout/default#1"/>
    <dgm:cxn modelId="{E9047325-5FE7-4064-870B-C0D97D386DD7}" type="presParOf" srcId="{C0E2E8FD-3268-4F80-92A1-887FE2017D5E}" destId="{AB4C3127-EEA7-44A6-97D1-E6CA34B1BCE4}" srcOrd="2" destOrd="0" presId="urn:microsoft.com/office/officeart/2005/8/layout/default#1"/>
    <dgm:cxn modelId="{0DA17032-9F9A-4270-A202-D85A80F7E203}" type="presParOf" srcId="{C0E2E8FD-3268-4F80-92A1-887FE2017D5E}" destId="{4F3F689D-936F-421C-BEE6-7AD659B85403}" srcOrd="3" destOrd="0" presId="urn:microsoft.com/office/officeart/2005/8/layout/default#1"/>
    <dgm:cxn modelId="{D0D236BC-5642-4FEE-A36D-D807D57640BD}" type="presParOf" srcId="{C0E2E8FD-3268-4F80-92A1-887FE2017D5E}" destId="{88E7A1F3-FA54-4192-8F8C-4DD5C5A38363}" srcOrd="4" destOrd="0" presId="urn:microsoft.com/office/officeart/2005/8/layout/default#1"/>
    <dgm:cxn modelId="{CDA90E39-759A-4A9C-8720-A5B3FA258046}" type="presParOf" srcId="{C0E2E8FD-3268-4F80-92A1-887FE2017D5E}" destId="{ABD8C9B1-F4B5-46FC-B66A-19BFC4E31DEC}" srcOrd="5" destOrd="0" presId="urn:microsoft.com/office/officeart/2005/8/layout/default#1"/>
    <dgm:cxn modelId="{DA5B23CC-4752-473F-96A4-5C229A6BB6E9}" type="presParOf" srcId="{C0E2E8FD-3268-4F80-92A1-887FE2017D5E}" destId="{22F972BF-7F5A-404A-90C4-53C290912CD7}" srcOrd="6" destOrd="0" presId="urn:microsoft.com/office/officeart/2005/8/layout/default#1"/>
    <dgm:cxn modelId="{801064CF-9687-4C1E-9890-0B2DF0B2B859}" type="presParOf" srcId="{C0E2E8FD-3268-4F80-92A1-887FE2017D5E}" destId="{91B1D9B6-F666-44DD-8A48-DAC6AEAC74C4}" srcOrd="7" destOrd="0" presId="urn:microsoft.com/office/officeart/2005/8/layout/default#1"/>
    <dgm:cxn modelId="{19FE888C-0AA8-4633-90CD-A2B36343C1C2}" type="presParOf" srcId="{C0E2E8FD-3268-4F80-92A1-887FE2017D5E}" destId="{BDD909D9-586B-41C9-BEE9-3AD7E42AD671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2DF5910-609F-4B95-B3EA-82C4BB27260E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10B27A-6AFB-456E-A0CC-68275B285DE2}">
      <dgm:prSet phldrT="[Text]"/>
      <dgm:spPr/>
      <dgm:t>
        <a:bodyPr/>
        <a:lstStyle/>
        <a:p>
          <a:r>
            <a:rPr lang="cs-CZ" dirty="0" smtClean="0"/>
            <a:t>rýže</a:t>
          </a:r>
          <a:endParaRPr lang="cs-CZ" dirty="0"/>
        </a:p>
      </dgm:t>
    </dgm:pt>
    <dgm:pt modelId="{012ACF10-971C-4E16-BF79-CE48FB5ED51C}" type="parTrans" cxnId="{5CF404FD-2995-430C-84D7-5D20955A390C}">
      <dgm:prSet/>
      <dgm:spPr/>
      <dgm:t>
        <a:bodyPr/>
        <a:lstStyle/>
        <a:p>
          <a:endParaRPr lang="cs-CZ"/>
        </a:p>
      </dgm:t>
    </dgm:pt>
    <dgm:pt modelId="{0CC87FDA-39EE-4996-9839-4DACE865A30F}" type="sibTrans" cxnId="{5CF404FD-2995-430C-84D7-5D20955A390C}">
      <dgm:prSet/>
      <dgm:spPr/>
      <dgm:t>
        <a:bodyPr/>
        <a:lstStyle/>
        <a:p>
          <a:endParaRPr lang="cs-CZ"/>
        </a:p>
      </dgm:t>
    </dgm:pt>
    <dgm:pt modelId="{5994D517-5038-4210-A052-6DF170D030FF}">
      <dgm:prSet phldrT="[Text]"/>
      <dgm:spPr/>
      <dgm:t>
        <a:bodyPr/>
        <a:lstStyle/>
        <a:p>
          <a:r>
            <a:rPr lang="cs-CZ" dirty="0" smtClean="0"/>
            <a:t>cukrová třtina</a:t>
          </a:r>
          <a:endParaRPr lang="cs-CZ" dirty="0"/>
        </a:p>
      </dgm:t>
    </dgm:pt>
    <dgm:pt modelId="{4037A33F-3A90-4F53-AF96-1B376FF5784D}" type="parTrans" cxnId="{98AF966D-DB3D-4B98-8220-6EA75D602254}">
      <dgm:prSet/>
      <dgm:spPr/>
      <dgm:t>
        <a:bodyPr/>
        <a:lstStyle/>
        <a:p>
          <a:endParaRPr lang="cs-CZ"/>
        </a:p>
      </dgm:t>
    </dgm:pt>
    <dgm:pt modelId="{7CB1A42F-2282-47EA-8CE5-236F4F385D7B}" type="sibTrans" cxnId="{98AF966D-DB3D-4B98-8220-6EA75D602254}">
      <dgm:prSet/>
      <dgm:spPr/>
      <dgm:t>
        <a:bodyPr/>
        <a:lstStyle/>
        <a:p>
          <a:endParaRPr lang="cs-CZ"/>
        </a:p>
      </dgm:t>
    </dgm:pt>
    <dgm:pt modelId="{57DA895C-7069-4FA1-9E3E-B0C44223DCB4}">
      <dgm:prSet phldrT="[Text]"/>
      <dgm:spPr/>
      <dgm:t>
        <a:bodyPr/>
        <a:lstStyle/>
        <a:p>
          <a:r>
            <a:rPr lang="cs-CZ" dirty="0" smtClean="0"/>
            <a:t>čajovník</a:t>
          </a:r>
          <a:endParaRPr lang="cs-CZ" dirty="0"/>
        </a:p>
      </dgm:t>
    </dgm:pt>
    <dgm:pt modelId="{2B771600-643C-4430-9585-B336FB30A9AA}" type="parTrans" cxnId="{494D453B-1DEB-4405-ABF4-AF1024512C58}">
      <dgm:prSet/>
      <dgm:spPr/>
      <dgm:t>
        <a:bodyPr/>
        <a:lstStyle/>
        <a:p>
          <a:endParaRPr lang="cs-CZ"/>
        </a:p>
      </dgm:t>
    </dgm:pt>
    <dgm:pt modelId="{4A72FDC1-C691-4DF6-AA3C-715F1348F35B}" type="sibTrans" cxnId="{494D453B-1DEB-4405-ABF4-AF1024512C58}">
      <dgm:prSet/>
      <dgm:spPr/>
      <dgm:t>
        <a:bodyPr/>
        <a:lstStyle/>
        <a:p>
          <a:endParaRPr lang="cs-CZ"/>
        </a:p>
      </dgm:t>
    </dgm:pt>
    <dgm:pt modelId="{04D2821C-55DA-4A01-85E4-25E83FE6CBA5}">
      <dgm:prSet phldrT="[Text]"/>
      <dgm:spPr/>
      <dgm:t>
        <a:bodyPr/>
        <a:lstStyle/>
        <a:p>
          <a:r>
            <a:rPr lang="cs-CZ" dirty="0" smtClean="0"/>
            <a:t>Chov skotu</a:t>
          </a:r>
          <a:endParaRPr lang="cs-CZ" dirty="0"/>
        </a:p>
      </dgm:t>
    </dgm:pt>
    <dgm:pt modelId="{8E698F53-40DC-4BC9-A72C-7682AE664AF3}" type="parTrans" cxnId="{D1282759-17F5-40A1-AF85-0A4BB53B1BEC}">
      <dgm:prSet/>
      <dgm:spPr/>
      <dgm:t>
        <a:bodyPr/>
        <a:lstStyle/>
        <a:p>
          <a:endParaRPr lang="cs-CZ"/>
        </a:p>
      </dgm:t>
    </dgm:pt>
    <dgm:pt modelId="{EAEEB238-E4E5-4A27-A35E-E6D5D72809ED}" type="sibTrans" cxnId="{D1282759-17F5-40A1-AF85-0A4BB53B1BEC}">
      <dgm:prSet/>
      <dgm:spPr/>
      <dgm:t>
        <a:bodyPr/>
        <a:lstStyle/>
        <a:p>
          <a:endParaRPr lang="cs-CZ"/>
        </a:p>
      </dgm:t>
    </dgm:pt>
    <dgm:pt modelId="{2AE9D9B4-BC89-4850-9D35-3FC3DFC505BE}" type="pres">
      <dgm:prSet presAssocID="{C2DF5910-609F-4B95-B3EA-82C4BB27260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C61791-67EF-4154-B2F9-18F5E2425BE6}" type="pres">
      <dgm:prSet presAssocID="{7310B27A-6AFB-456E-A0CC-68275B285DE2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D6FA4A-3BE3-41BC-9FF7-5877EDA206E4}" type="pres">
      <dgm:prSet presAssocID="{7310B27A-6AFB-456E-A0CC-68275B285DE2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F807BB-887F-4CD3-A6C7-93207EE91FB0}" type="pres">
      <dgm:prSet presAssocID="{57DA895C-7069-4FA1-9E3E-B0C44223DCB4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18174-EBB6-431C-B84F-FA5D1DE1BFB8}" type="pres">
      <dgm:prSet presAssocID="{57DA895C-7069-4FA1-9E3E-B0C44223DCB4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F404FD-2995-430C-84D7-5D20955A390C}" srcId="{C2DF5910-609F-4B95-B3EA-82C4BB27260E}" destId="{7310B27A-6AFB-456E-A0CC-68275B285DE2}" srcOrd="0" destOrd="0" parTransId="{012ACF10-971C-4E16-BF79-CE48FB5ED51C}" sibTransId="{0CC87FDA-39EE-4996-9839-4DACE865A30F}"/>
    <dgm:cxn modelId="{CC3DE8AB-8049-4E7D-B28C-9E84F22B446E}" type="presOf" srcId="{04D2821C-55DA-4A01-85E4-25E83FE6CBA5}" destId="{9A118174-EBB6-431C-B84F-FA5D1DE1BFB8}" srcOrd="0" destOrd="0" presId="urn:microsoft.com/office/officeart/2005/8/layout/vList2"/>
    <dgm:cxn modelId="{98AF966D-DB3D-4B98-8220-6EA75D602254}" srcId="{7310B27A-6AFB-456E-A0CC-68275B285DE2}" destId="{5994D517-5038-4210-A052-6DF170D030FF}" srcOrd="0" destOrd="0" parTransId="{4037A33F-3A90-4F53-AF96-1B376FF5784D}" sibTransId="{7CB1A42F-2282-47EA-8CE5-236F4F385D7B}"/>
    <dgm:cxn modelId="{494D453B-1DEB-4405-ABF4-AF1024512C58}" srcId="{C2DF5910-609F-4B95-B3EA-82C4BB27260E}" destId="{57DA895C-7069-4FA1-9E3E-B0C44223DCB4}" srcOrd="1" destOrd="0" parTransId="{2B771600-643C-4430-9585-B336FB30A9AA}" sibTransId="{4A72FDC1-C691-4DF6-AA3C-715F1348F35B}"/>
    <dgm:cxn modelId="{BBD060B8-EA5F-4154-AF2B-844346479714}" type="presOf" srcId="{7310B27A-6AFB-456E-A0CC-68275B285DE2}" destId="{76C61791-67EF-4154-B2F9-18F5E2425BE6}" srcOrd="0" destOrd="0" presId="urn:microsoft.com/office/officeart/2005/8/layout/vList2"/>
    <dgm:cxn modelId="{5EB4FAD6-313E-4F45-9FE3-3A68849262AA}" type="presOf" srcId="{57DA895C-7069-4FA1-9E3E-B0C44223DCB4}" destId="{2BF807BB-887F-4CD3-A6C7-93207EE91FB0}" srcOrd="0" destOrd="0" presId="urn:microsoft.com/office/officeart/2005/8/layout/vList2"/>
    <dgm:cxn modelId="{EDBDD35F-1775-4149-81A3-C77D5F535BA7}" type="presOf" srcId="{C2DF5910-609F-4B95-B3EA-82C4BB27260E}" destId="{2AE9D9B4-BC89-4850-9D35-3FC3DFC505BE}" srcOrd="0" destOrd="0" presId="urn:microsoft.com/office/officeart/2005/8/layout/vList2"/>
    <dgm:cxn modelId="{F01980DF-9F2C-4C6C-BDB5-360419AF672F}" type="presOf" srcId="{5994D517-5038-4210-A052-6DF170D030FF}" destId="{A7D6FA4A-3BE3-41BC-9FF7-5877EDA206E4}" srcOrd="0" destOrd="0" presId="urn:microsoft.com/office/officeart/2005/8/layout/vList2"/>
    <dgm:cxn modelId="{D1282759-17F5-40A1-AF85-0A4BB53B1BEC}" srcId="{57DA895C-7069-4FA1-9E3E-B0C44223DCB4}" destId="{04D2821C-55DA-4A01-85E4-25E83FE6CBA5}" srcOrd="0" destOrd="0" parTransId="{8E698F53-40DC-4BC9-A72C-7682AE664AF3}" sibTransId="{EAEEB238-E4E5-4A27-A35E-E6D5D72809ED}"/>
    <dgm:cxn modelId="{B54513F6-0516-44EC-B70E-48CA3F2016F5}" type="presParOf" srcId="{2AE9D9B4-BC89-4850-9D35-3FC3DFC505BE}" destId="{76C61791-67EF-4154-B2F9-18F5E2425BE6}" srcOrd="0" destOrd="0" presId="urn:microsoft.com/office/officeart/2005/8/layout/vList2"/>
    <dgm:cxn modelId="{A000D41A-8C50-4198-9605-4A86462982D5}" type="presParOf" srcId="{2AE9D9B4-BC89-4850-9D35-3FC3DFC505BE}" destId="{A7D6FA4A-3BE3-41BC-9FF7-5877EDA206E4}" srcOrd="1" destOrd="0" presId="urn:microsoft.com/office/officeart/2005/8/layout/vList2"/>
    <dgm:cxn modelId="{40A7FEF9-2B36-49FE-9D1D-72CB61FEFB21}" type="presParOf" srcId="{2AE9D9B4-BC89-4850-9D35-3FC3DFC505BE}" destId="{2BF807BB-887F-4CD3-A6C7-93207EE91FB0}" srcOrd="2" destOrd="0" presId="urn:microsoft.com/office/officeart/2005/8/layout/vList2"/>
    <dgm:cxn modelId="{6D89DFE8-48E7-4471-9C52-5C4332757589}" type="presParOf" srcId="{2AE9D9B4-BC89-4850-9D35-3FC3DFC505BE}" destId="{9A118174-EBB6-431C-B84F-FA5D1DE1BFB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893E7F7-0C05-4415-A52D-48A65D448D0B}">
      <dsp:nvSpPr>
        <dsp:cNvPr id="0" name=""/>
        <dsp:cNvSpPr/>
      </dsp:nvSpPr>
      <dsp:spPr>
        <a:xfrm>
          <a:off x="1296987" y="0"/>
          <a:ext cx="4873625" cy="48736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A3A2947-D321-49D0-BDCE-BDB7072ACFCC}">
      <dsp:nvSpPr>
        <dsp:cNvPr id="0" name=""/>
        <dsp:cNvSpPr/>
      </dsp:nvSpPr>
      <dsp:spPr>
        <a:xfrm>
          <a:off x="1759981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velká hustota osídlení</a:t>
          </a:r>
          <a:endParaRPr lang="cs-CZ" sz="2500" kern="1200" dirty="0"/>
        </a:p>
      </dsp:txBody>
      <dsp:txXfrm>
        <a:off x="1759981" y="462994"/>
        <a:ext cx="1900713" cy="1900713"/>
      </dsp:txXfrm>
    </dsp:sp>
    <dsp:sp modelId="{940A7D6F-B793-41D6-887A-5529197D2B04}">
      <dsp:nvSpPr>
        <dsp:cNvPr id="0" name=""/>
        <dsp:cNvSpPr/>
      </dsp:nvSpPr>
      <dsp:spPr>
        <a:xfrm>
          <a:off x="3806904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teplé podnebí</a:t>
          </a:r>
          <a:endParaRPr lang="cs-CZ" sz="2500" kern="1200" dirty="0"/>
        </a:p>
      </dsp:txBody>
      <dsp:txXfrm>
        <a:off x="3806904" y="462994"/>
        <a:ext cx="1900713" cy="1900713"/>
      </dsp:txXfrm>
    </dsp:sp>
    <dsp:sp modelId="{7520ADA6-4B61-4536-B496-6DD73B63E6CE}">
      <dsp:nvSpPr>
        <dsp:cNvPr id="0" name=""/>
        <dsp:cNvSpPr/>
      </dsp:nvSpPr>
      <dsp:spPr>
        <a:xfrm>
          <a:off x="1759981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hodně úrodná půda</a:t>
          </a:r>
          <a:endParaRPr lang="cs-CZ" sz="2500" kern="1200" dirty="0"/>
        </a:p>
      </dsp:txBody>
      <dsp:txXfrm>
        <a:off x="1759981" y="2509916"/>
        <a:ext cx="1900713" cy="1900713"/>
      </dsp:txXfrm>
    </dsp:sp>
    <dsp:sp modelId="{71AC91A9-9A36-49A5-A3EA-292ACE6C4C8F}">
      <dsp:nvSpPr>
        <dsp:cNvPr id="0" name=""/>
        <dsp:cNvSpPr/>
      </dsp:nvSpPr>
      <dsp:spPr>
        <a:xfrm>
          <a:off x="3806904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Indoevrop</a:t>
          </a:r>
          <a:r>
            <a:rPr lang="cs-CZ" sz="2500" kern="1200" dirty="0" smtClean="0"/>
            <a:t>-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ské</a:t>
          </a:r>
          <a:endParaRPr lang="cs-CZ" sz="2500" kern="1200" dirty="0" smtClean="0"/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jazyky</a:t>
          </a:r>
          <a:endParaRPr lang="cs-CZ" sz="2500" kern="1200" dirty="0"/>
        </a:p>
      </dsp:txBody>
      <dsp:txXfrm>
        <a:off x="3806904" y="2509916"/>
        <a:ext cx="1900713" cy="190071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486B29-858F-4CFB-84AF-3A346FD115B8}">
      <dsp:nvSpPr>
        <dsp:cNvPr id="0" name=""/>
        <dsp:cNvSpPr/>
      </dsp:nvSpPr>
      <dsp:spPr>
        <a:xfrm>
          <a:off x="1408389" y="274398"/>
          <a:ext cx="4015328" cy="401524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poloostrov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Přední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Indie</a:t>
          </a:r>
          <a:endParaRPr lang="cs-CZ" sz="1900" kern="1200" dirty="0"/>
        </a:p>
      </dsp:txBody>
      <dsp:txXfrm>
        <a:off x="1408389" y="274398"/>
        <a:ext cx="4015328" cy="4015242"/>
      </dsp:txXfrm>
    </dsp:sp>
    <dsp:sp modelId="{5657E70B-B0CB-44AB-834F-EDCEB238F42E}">
      <dsp:nvSpPr>
        <dsp:cNvPr id="0" name=""/>
        <dsp:cNvSpPr/>
      </dsp:nvSpPr>
      <dsp:spPr>
        <a:xfrm>
          <a:off x="3699449" y="91460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427BD17-9DCE-441D-B1A4-203AEA87E43A}">
      <dsp:nvSpPr>
        <dsp:cNvPr id="0" name=""/>
        <dsp:cNvSpPr/>
      </dsp:nvSpPr>
      <dsp:spPr>
        <a:xfrm>
          <a:off x="2642036" y="3991311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DCE433-1EE9-463C-BCEF-90E67FF8D249}">
      <dsp:nvSpPr>
        <dsp:cNvPr id="0" name=""/>
        <dsp:cNvSpPr/>
      </dsp:nvSpPr>
      <dsp:spPr>
        <a:xfrm>
          <a:off x="5682096" y="1903948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5D3EB1F-AA6A-493B-8C80-97153D4A03B4}">
      <dsp:nvSpPr>
        <dsp:cNvPr id="0" name=""/>
        <dsp:cNvSpPr/>
      </dsp:nvSpPr>
      <dsp:spPr>
        <a:xfrm>
          <a:off x="4134810" y="4335609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4084C38-B4BE-44B1-B65B-7198CD231813}">
      <dsp:nvSpPr>
        <dsp:cNvPr id="0" name=""/>
        <dsp:cNvSpPr/>
      </dsp:nvSpPr>
      <dsp:spPr>
        <a:xfrm>
          <a:off x="2733888" y="726112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C600D8E-77DE-4C26-81AB-496D1A6E4C58}">
      <dsp:nvSpPr>
        <dsp:cNvPr id="0" name=""/>
        <dsp:cNvSpPr/>
      </dsp:nvSpPr>
      <dsp:spPr>
        <a:xfrm>
          <a:off x="1714560" y="2577533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6DE6EDF-D43C-41B5-B823-2628EE34195A}">
      <dsp:nvSpPr>
        <dsp:cNvPr id="0" name=""/>
        <dsp:cNvSpPr/>
      </dsp:nvSpPr>
      <dsp:spPr>
        <a:xfrm>
          <a:off x="153832" y="999111"/>
          <a:ext cx="1632417" cy="163189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Cejlon</a:t>
          </a:r>
          <a:endParaRPr lang="cs-CZ" sz="1900" kern="1200" dirty="0"/>
        </a:p>
      </dsp:txBody>
      <dsp:txXfrm>
        <a:off x="153832" y="999111"/>
        <a:ext cx="1632417" cy="1631895"/>
      </dsp:txXfrm>
    </dsp:sp>
    <dsp:sp modelId="{38D0BAB7-30B8-45AD-BD79-A9153DCF08F8}">
      <dsp:nvSpPr>
        <dsp:cNvPr id="0" name=""/>
        <dsp:cNvSpPr/>
      </dsp:nvSpPr>
      <dsp:spPr>
        <a:xfrm>
          <a:off x="3247659" y="740185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087A689-45BA-4623-9DC0-6847C77E2E48}">
      <dsp:nvSpPr>
        <dsp:cNvPr id="0" name=""/>
        <dsp:cNvSpPr/>
      </dsp:nvSpPr>
      <dsp:spPr>
        <a:xfrm>
          <a:off x="306918" y="3109459"/>
          <a:ext cx="807247" cy="80727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C61BB95-994A-4D7A-A2EA-9A8943E82AA9}">
      <dsp:nvSpPr>
        <dsp:cNvPr id="0" name=""/>
        <dsp:cNvSpPr/>
      </dsp:nvSpPr>
      <dsp:spPr>
        <a:xfrm>
          <a:off x="5835182" y="231243"/>
          <a:ext cx="1632417" cy="163189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Maledivy</a:t>
          </a:r>
          <a:endParaRPr lang="cs-CZ" sz="1900" kern="1200" dirty="0"/>
        </a:p>
      </dsp:txBody>
      <dsp:txXfrm>
        <a:off x="5835182" y="231243"/>
        <a:ext cx="1632417" cy="1631895"/>
      </dsp:txXfrm>
    </dsp:sp>
    <dsp:sp modelId="{8A900230-5329-41F6-AD5F-2942B0D8A0B1}">
      <dsp:nvSpPr>
        <dsp:cNvPr id="0" name=""/>
        <dsp:cNvSpPr/>
      </dsp:nvSpPr>
      <dsp:spPr>
        <a:xfrm>
          <a:off x="5107091" y="1357950"/>
          <a:ext cx="446562" cy="4465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4CDCB78-40EC-47FC-805C-2A8BE5854230}">
      <dsp:nvSpPr>
        <dsp:cNvPr id="0" name=""/>
        <dsp:cNvSpPr/>
      </dsp:nvSpPr>
      <dsp:spPr>
        <a:xfrm>
          <a:off x="0" y="4070115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0A21DC-1E5B-4E02-B271-87F94828A7B7}">
      <dsp:nvSpPr>
        <dsp:cNvPr id="0" name=""/>
        <dsp:cNvSpPr/>
      </dsp:nvSpPr>
      <dsp:spPr>
        <a:xfrm>
          <a:off x="3224509" y="3609488"/>
          <a:ext cx="323347" cy="3236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95D7307-7B9E-4F00-9229-E019BB421998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err="1" smtClean="0"/>
            <a:t>Himaláj</a:t>
          </a:r>
          <a:endParaRPr lang="cs-CZ" sz="6000" kern="1200" dirty="0"/>
        </a:p>
      </dsp:txBody>
      <dsp:txXfrm>
        <a:off x="0" y="39212"/>
        <a:ext cx="7467600" cy="1404000"/>
      </dsp:txXfrm>
    </dsp:sp>
    <dsp:sp modelId="{D623D198-31DB-421B-96B8-88C7EF258618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Pamír</a:t>
          </a:r>
          <a:endParaRPr lang="cs-CZ" sz="4700" kern="1200" dirty="0"/>
        </a:p>
      </dsp:txBody>
      <dsp:txXfrm>
        <a:off x="0" y="1443212"/>
        <a:ext cx="7467600" cy="993600"/>
      </dsp:txXfrm>
    </dsp:sp>
    <dsp:sp modelId="{32C79E4D-4243-415C-9B88-DEDA1C37292B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err="1" smtClean="0"/>
            <a:t>Karákorán</a:t>
          </a:r>
          <a:endParaRPr lang="cs-CZ" sz="6000" kern="1200" dirty="0"/>
        </a:p>
      </dsp:txBody>
      <dsp:txXfrm>
        <a:off x="0" y="2436812"/>
        <a:ext cx="7467600" cy="1404000"/>
      </dsp:txXfrm>
    </dsp:sp>
    <dsp:sp modelId="{461F3D1A-C809-410D-86CE-820EBDA90633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Hindúkuš</a:t>
          </a:r>
          <a:endParaRPr lang="cs-CZ" sz="4700" kern="1200" dirty="0"/>
        </a:p>
      </dsp:txBody>
      <dsp:txXfrm>
        <a:off x="0" y="3840812"/>
        <a:ext cx="7467600" cy="99360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12A282-E183-40AB-A7CD-D7CBCAA7E9B0}">
      <dsp:nvSpPr>
        <dsp:cNvPr id="0" name=""/>
        <dsp:cNvSpPr/>
      </dsp:nvSpPr>
      <dsp:spPr>
        <a:xfrm>
          <a:off x="0" y="0"/>
          <a:ext cx="7467600" cy="14620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řeky</a:t>
          </a:r>
          <a:endParaRPr lang="cs-CZ" sz="6500" kern="1200" dirty="0"/>
        </a:p>
      </dsp:txBody>
      <dsp:txXfrm>
        <a:off x="0" y="0"/>
        <a:ext cx="7467600" cy="1462087"/>
      </dsp:txXfrm>
    </dsp:sp>
    <dsp:sp modelId="{5E10D8F4-4C0A-4E96-8F7C-12A095139B69}">
      <dsp:nvSpPr>
        <dsp:cNvPr id="0" name=""/>
        <dsp:cNvSpPr/>
      </dsp:nvSpPr>
      <dsp:spPr>
        <a:xfrm>
          <a:off x="3646" y="1462087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Indus</a:t>
          </a:r>
          <a:endParaRPr lang="cs-CZ" sz="4400" kern="1200" dirty="0"/>
        </a:p>
      </dsp:txBody>
      <dsp:txXfrm>
        <a:off x="3646" y="1462087"/>
        <a:ext cx="2486769" cy="3070383"/>
      </dsp:txXfrm>
    </dsp:sp>
    <dsp:sp modelId="{E7891E31-07BB-4D3E-9370-CBE8BA1A87A3}">
      <dsp:nvSpPr>
        <dsp:cNvPr id="0" name=""/>
        <dsp:cNvSpPr/>
      </dsp:nvSpPr>
      <dsp:spPr>
        <a:xfrm>
          <a:off x="2490415" y="1462087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Ganga</a:t>
          </a:r>
          <a:endParaRPr lang="cs-CZ" sz="4400" kern="1200" dirty="0"/>
        </a:p>
      </dsp:txBody>
      <dsp:txXfrm>
        <a:off x="2490415" y="1462087"/>
        <a:ext cx="2486769" cy="3070383"/>
      </dsp:txXfrm>
    </dsp:sp>
    <dsp:sp modelId="{59E670A4-28F2-45A2-9D11-1D84A492A3A0}">
      <dsp:nvSpPr>
        <dsp:cNvPr id="0" name=""/>
        <dsp:cNvSpPr/>
      </dsp:nvSpPr>
      <dsp:spPr>
        <a:xfrm>
          <a:off x="4977184" y="1462087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err="1" smtClean="0"/>
            <a:t>Brahma</a:t>
          </a:r>
          <a:r>
            <a:rPr lang="cs-CZ" sz="4400" kern="1200" dirty="0" smtClean="0"/>
            <a:t>-</a:t>
          </a:r>
        </a:p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err="1" smtClean="0"/>
            <a:t>putra</a:t>
          </a:r>
          <a:endParaRPr lang="cs-CZ" sz="4400" kern="1200" dirty="0"/>
        </a:p>
      </dsp:txBody>
      <dsp:txXfrm>
        <a:off x="4977184" y="1462087"/>
        <a:ext cx="2486769" cy="3070383"/>
      </dsp:txXfrm>
    </dsp:sp>
    <dsp:sp modelId="{90DFF957-42DA-4B65-923A-2890643D31AA}">
      <dsp:nvSpPr>
        <dsp:cNvPr id="0" name=""/>
        <dsp:cNvSpPr/>
      </dsp:nvSpPr>
      <dsp:spPr>
        <a:xfrm>
          <a:off x="0" y="4532471"/>
          <a:ext cx="7467600" cy="3411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C92F0D6-A238-41CC-A127-1CAE57541E6C}">
      <dsp:nvSpPr>
        <dsp:cNvPr id="0" name=""/>
        <dsp:cNvSpPr/>
      </dsp:nvSpPr>
      <dsp:spPr>
        <a:xfrm>
          <a:off x="3490118" y="2193131"/>
          <a:ext cx="2680493" cy="2680493"/>
        </a:xfrm>
        <a:prstGeom prst="gear9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monzuny</a:t>
          </a:r>
          <a:endParaRPr lang="cs-CZ" sz="2600" kern="1200" dirty="0"/>
        </a:p>
      </dsp:txBody>
      <dsp:txXfrm>
        <a:off x="3490118" y="2193131"/>
        <a:ext cx="2680493" cy="2680493"/>
      </dsp:txXfrm>
    </dsp:sp>
    <dsp:sp modelId="{5C659992-E88B-46EF-8B78-0D7D88DD5C95}">
      <dsp:nvSpPr>
        <dsp:cNvPr id="0" name=""/>
        <dsp:cNvSpPr/>
      </dsp:nvSpPr>
      <dsp:spPr>
        <a:xfrm>
          <a:off x="1930558" y="1559560"/>
          <a:ext cx="1949450" cy="1949450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Zima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sucho</a:t>
          </a:r>
          <a:endParaRPr lang="cs-CZ" sz="2600" kern="1200" dirty="0"/>
        </a:p>
      </dsp:txBody>
      <dsp:txXfrm>
        <a:off x="1930558" y="1559560"/>
        <a:ext cx="1949450" cy="1949450"/>
      </dsp:txXfrm>
    </dsp:sp>
    <dsp:sp modelId="{57780B04-8BA8-4D9F-AA6E-4E21EEE15BC6}">
      <dsp:nvSpPr>
        <dsp:cNvPr id="0" name=""/>
        <dsp:cNvSpPr/>
      </dsp:nvSpPr>
      <dsp:spPr>
        <a:xfrm rot="20700000">
          <a:off x="3022449" y="214638"/>
          <a:ext cx="1910063" cy="1910063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léto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srážky</a:t>
          </a:r>
          <a:endParaRPr lang="cs-CZ" sz="2600" kern="1200" dirty="0"/>
        </a:p>
      </dsp:txBody>
      <dsp:txXfrm>
        <a:off x="3441382" y="633571"/>
        <a:ext cx="1072197" cy="1072197"/>
      </dsp:txXfrm>
    </dsp:sp>
    <dsp:sp modelId="{236F9944-FBD5-40C3-8BFB-F7E405F56D79}">
      <dsp:nvSpPr>
        <dsp:cNvPr id="0" name=""/>
        <dsp:cNvSpPr/>
      </dsp:nvSpPr>
      <dsp:spPr>
        <a:xfrm>
          <a:off x="3291534" y="1784354"/>
          <a:ext cx="3431032" cy="3431032"/>
        </a:xfrm>
        <a:prstGeom prst="circularArrow">
          <a:avLst>
            <a:gd name="adj1" fmla="val 4688"/>
            <a:gd name="adj2" fmla="val 299029"/>
            <a:gd name="adj3" fmla="val 2530303"/>
            <a:gd name="adj4" fmla="val 15831151"/>
            <a:gd name="adj5" fmla="val 5469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2508C1E-4861-4D35-A05B-E77CE9EBFA5B}">
      <dsp:nvSpPr>
        <dsp:cNvPr id="0" name=""/>
        <dsp:cNvSpPr/>
      </dsp:nvSpPr>
      <dsp:spPr>
        <a:xfrm>
          <a:off x="1585314" y="1125305"/>
          <a:ext cx="2492859" cy="249285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2E043CB-F8DB-4601-BEE8-190A457D00DE}">
      <dsp:nvSpPr>
        <dsp:cNvPr id="0" name=""/>
        <dsp:cNvSpPr/>
      </dsp:nvSpPr>
      <dsp:spPr>
        <a:xfrm>
          <a:off x="2580632" y="-206652"/>
          <a:ext cx="2687804" cy="268780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75FA0F5-CAFA-46C6-A086-2D306D84BE6B}">
      <dsp:nvSpPr>
        <dsp:cNvPr id="0" name=""/>
        <dsp:cNvSpPr/>
      </dsp:nvSpPr>
      <dsp:spPr>
        <a:xfrm>
          <a:off x="565" y="977567"/>
          <a:ext cx="2432074" cy="2918489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9441" rIns="128905" bIns="0" numCol="1" spcCol="1270" anchor="t" anchorCtr="0">
          <a:noAutofit/>
        </a:bodyPr>
        <a:lstStyle/>
        <a:p>
          <a:pPr lvl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lidnatost</a:t>
          </a:r>
          <a:endParaRPr lang="cs-CZ" sz="2900" kern="1200" dirty="0"/>
        </a:p>
      </dsp:txBody>
      <dsp:txXfrm rot="16200000">
        <a:off x="-952808" y="1930940"/>
        <a:ext cx="2393161" cy="486414"/>
      </dsp:txXfrm>
    </dsp:sp>
    <dsp:sp modelId="{5F0DC1F5-97D5-45B8-A3B7-75BE4FD9BFC7}">
      <dsp:nvSpPr>
        <dsp:cNvPr id="0" name=""/>
        <dsp:cNvSpPr/>
      </dsp:nvSpPr>
      <dsp:spPr>
        <a:xfrm>
          <a:off x="486980" y="977567"/>
          <a:ext cx="1811895" cy="291848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9441" rIns="0" bIns="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největší </a:t>
          </a:r>
          <a:r>
            <a:rPr lang="cs-CZ" sz="2900" kern="1200" dirty="0" smtClean="0"/>
            <a:t>  na </a:t>
          </a:r>
          <a:r>
            <a:rPr lang="cs-CZ" sz="2900" kern="1200" dirty="0" smtClean="0"/>
            <a:t>světě</a:t>
          </a:r>
          <a:endParaRPr lang="cs-CZ" sz="2900" kern="1200" dirty="0"/>
        </a:p>
      </dsp:txBody>
      <dsp:txXfrm>
        <a:off x="486980" y="977567"/>
        <a:ext cx="1811895" cy="2918489"/>
      </dsp:txXfrm>
    </dsp:sp>
    <dsp:sp modelId="{10CA6C07-C7D7-4ADF-A708-462EB09DA04E}">
      <dsp:nvSpPr>
        <dsp:cNvPr id="0" name=""/>
        <dsp:cNvSpPr/>
      </dsp:nvSpPr>
      <dsp:spPr>
        <a:xfrm>
          <a:off x="2517762" y="977567"/>
          <a:ext cx="2432074" cy="2918489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9441" rIns="128905" bIns="0" numCol="1" spcCol="1270" anchor="t" anchorCtr="0">
          <a:noAutofit/>
        </a:bodyPr>
        <a:lstStyle/>
        <a:p>
          <a:pPr lvl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jazyky</a:t>
          </a:r>
          <a:endParaRPr lang="cs-CZ" sz="2900" kern="1200" dirty="0"/>
        </a:p>
      </dsp:txBody>
      <dsp:txXfrm rot="16200000">
        <a:off x="1564389" y="1930940"/>
        <a:ext cx="2393161" cy="486414"/>
      </dsp:txXfrm>
    </dsp:sp>
    <dsp:sp modelId="{8C6668A5-BD3C-4243-868E-106818670641}">
      <dsp:nvSpPr>
        <dsp:cNvPr id="0" name=""/>
        <dsp:cNvSpPr/>
      </dsp:nvSpPr>
      <dsp:spPr>
        <a:xfrm rot="5400000">
          <a:off x="2315464" y="3297183"/>
          <a:ext cx="428917" cy="364811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B6F9B5-EF3A-4D9B-8C93-A50B476EF30D}">
      <dsp:nvSpPr>
        <dsp:cNvPr id="0" name=""/>
        <dsp:cNvSpPr/>
      </dsp:nvSpPr>
      <dsp:spPr>
        <a:xfrm>
          <a:off x="3004177" y="977567"/>
          <a:ext cx="1811895" cy="291848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9441" rIns="0" bIns="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velké množství </a:t>
          </a:r>
          <a:r>
            <a:rPr lang="cs-CZ" sz="2900" kern="1200" dirty="0" smtClean="0"/>
            <a:t>různých</a:t>
          </a:r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jazyků</a:t>
          </a:r>
          <a:endParaRPr lang="cs-CZ" sz="2900" kern="1200" dirty="0"/>
        </a:p>
      </dsp:txBody>
      <dsp:txXfrm>
        <a:off x="3004177" y="977567"/>
        <a:ext cx="1811895" cy="2918489"/>
      </dsp:txXfrm>
    </dsp:sp>
    <dsp:sp modelId="{F3E50A03-EA1C-437F-AC07-51517AE841D6}">
      <dsp:nvSpPr>
        <dsp:cNvPr id="0" name=""/>
        <dsp:cNvSpPr/>
      </dsp:nvSpPr>
      <dsp:spPr>
        <a:xfrm>
          <a:off x="5034960" y="977567"/>
          <a:ext cx="2432074" cy="2918489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9441" rIns="128905" bIns="0" numCol="1" spcCol="1270" anchor="t" anchorCtr="0">
          <a:noAutofit/>
        </a:bodyPr>
        <a:lstStyle/>
        <a:p>
          <a:pPr lvl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náboženství</a:t>
          </a:r>
          <a:endParaRPr lang="cs-CZ" sz="2900" kern="1200" dirty="0"/>
        </a:p>
      </dsp:txBody>
      <dsp:txXfrm rot="16200000">
        <a:off x="4081586" y="1930940"/>
        <a:ext cx="2393161" cy="486414"/>
      </dsp:txXfrm>
    </dsp:sp>
    <dsp:sp modelId="{8D7F9630-9229-415B-A548-4A34CE814332}">
      <dsp:nvSpPr>
        <dsp:cNvPr id="0" name=""/>
        <dsp:cNvSpPr/>
      </dsp:nvSpPr>
      <dsp:spPr>
        <a:xfrm rot="5400000">
          <a:off x="4832661" y="3297183"/>
          <a:ext cx="428917" cy="364811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159682-FAC9-4774-BC44-F858A77E2C47}">
      <dsp:nvSpPr>
        <dsp:cNvPr id="0" name=""/>
        <dsp:cNvSpPr/>
      </dsp:nvSpPr>
      <dsp:spPr>
        <a:xfrm>
          <a:off x="5521374" y="977567"/>
          <a:ext cx="1811895" cy="291848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9441" rIns="0" bIns="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hinduisté</a:t>
          </a:r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muslimové</a:t>
          </a:r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buddhisté</a:t>
          </a:r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 smtClean="0"/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5521374" y="977567"/>
        <a:ext cx="1811895" cy="2918489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E581D0D-FD7B-483B-BA93-37F8E6A830CE}">
      <dsp:nvSpPr>
        <dsp:cNvPr id="0" name=""/>
        <dsp:cNvSpPr/>
      </dsp:nvSpPr>
      <dsp:spPr>
        <a:xfrm>
          <a:off x="1176292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uhlí</a:t>
          </a:r>
          <a:endParaRPr lang="cs-CZ" sz="4100" kern="1200" dirty="0"/>
        </a:p>
      </dsp:txBody>
      <dsp:txXfrm>
        <a:off x="1176292" y="1091"/>
        <a:ext cx="2435721" cy="1461432"/>
      </dsp:txXfrm>
    </dsp:sp>
    <dsp:sp modelId="{AB4C3127-EEA7-44A6-97D1-E6CA34B1BCE4}">
      <dsp:nvSpPr>
        <dsp:cNvPr id="0" name=""/>
        <dsp:cNvSpPr/>
      </dsp:nvSpPr>
      <dsp:spPr>
        <a:xfrm>
          <a:off x="3855586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ropa</a:t>
          </a:r>
          <a:endParaRPr lang="cs-CZ" sz="4100" kern="1200" dirty="0"/>
        </a:p>
      </dsp:txBody>
      <dsp:txXfrm>
        <a:off x="3855586" y="1091"/>
        <a:ext cx="2435721" cy="1461432"/>
      </dsp:txXfrm>
    </dsp:sp>
    <dsp:sp modelId="{88E7A1F3-FA54-4192-8F8C-4DD5C5A38363}">
      <dsp:nvSpPr>
        <dsp:cNvPr id="0" name=""/>
        <dsp:cNvSpPr/>
      </dsp:nvSpPr>
      <dsp:spPr>
        <a:xfrm>
          <a:off x="1176292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zemní plyn</a:t>
          </a:r>
          <a:endParaRPr lang="cs-CZ" sz="4100" kern="1200" dirty="0"/>
        </a:p>
      </dsp:txBody>
      <dsp:txXfrm>
        <a:off x="1176292" y="1706096"/>
        <a:ext cx="2435721" cy="1461432"/>
      </dsp:txXfrm>
    </dsp:sp>
    <dsp:sp modelId="{22F972BF-7F5A-404A-90C4-53C290912CD7}">
      <dsp:nvSpPr>
        <dsp:cNvPr id="0" name=""/>
        <dsp:cNvSpPr/>
      </dsp:nvSpPr>
      <dsp:spPr>
        <a:xfrm>
          <a:off x="3855586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železná ruda</a:t>
          </a:r>
          <a:endParaRPr lang="cs-CZ" sz="4100" kern="1200" dirty="0"/>
        </a:p>
      </dsp:txBody>
      <dsp:txXfrm>
        <a:off x="3855586" y="1706096"/>
        <a:ext cx="2435721" cy="1461432"/>
      </dsp:txXfrm>
    </dsp:sp>
    <dsp:sp modelId="{BDD909D9-586B-41C9-BEE9-3AD7E42AD671}">
      <dsp:nvSpPr>
        <dsp:cNvPr id="0" name=""/>
        <dsp:cNvSpPr/>
      </dsp:nvSpPr>
      <dsp:spPr>
        <a:xfrm>
          <a:off x="2515939" y="3411100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diamanty</a:t>
          </a:r>
          <a:endParaRPr lang="cs-CZ" sz="4100" kern="1200" dirty="0"/>
        </a:p>
      </dsp:txBody>
      <dsp:txXfrm>
        <a:off x="2515939" y="3411100"/>
        <a:ext cx="2435721" cy="1461432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6C61791-67EF-4154-B2F9-18F5E2425BE6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rýže</a:t>
          </a:r>
          <a:endParaRPr lang="cs-CZ" sz="6000" kern="1200" dirty="0"/>
        </a:p>
      </dsp:txBody>
      <dsp:txXfrm>
        <a:off x="0" y="39212"/>
        <a:ext cx="7467600" cy="1404000"/>
      </dsp:txXfrm>
    </dsp:sp>
    <dsp:sp modelId="{A7D6FA4A-3BE3-41BC-9FF7-5877EDA206E4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cukrová třtina</a:t>
          </a:r>
          <a:endParaRPr lang="cs-CZ" sz="4700" kern="1200" dirty="0"/>
        </a:p>
      </dsp:txBody>
      <dsp:txXfrm>
        <a:off x="0" y="1443212"/>
        <a:ext cx="7467600" cy="993600"/>
      </dsp:txXfrm>
    </dsp:sp>
    <dsp:sp modelId="{2BF807BB-887F-4CD3-A6C7-93207EE91FB0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čajovník</a:t>
          </a:r>
          <a:endParaRPr lang="cs-CZ" sz="6000" kern="1200" dirty="0"/>
        </a:p>
      </dsp:txBody>
      <dsp:txXfrm>
        <a:off x="0" y="2436812"/>
        <a:ext cx="7467600" cy="1404000"/>
      </dsp:txXfrm>
    </dsp:sp>
    <dsp:sp modelId="{9A118174-EBB6-431C-B84F-FA5D1DE1BFB8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Chov skotu</a:t>
          </a:r>
          <a:endParaRPr lang="cs-CZ" sz="4700" kern="1200" dirty="0"/>
        </a:p>
      </dsp:txBody>
      <dsp:txXfrm>
        <a:off x="0" y="3840812"/>
        <a:ext cx="7467600" cy="99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7#1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764704"/>
            <a:ext cx="7772400" cy="792088"/>
          </a:xfrm>
        </p:spPr>
        <p:txBody>
          <a:bodyPr/>
          <a:lstStyle/>
          <a:p>
            <a:r>
              <a:rPr lang="cs-CZ" dirty="0" smtClean="0"/>
              <a:t>ASIE – JIŽNÍ 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VY_32_INOVACE_07-31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1795079"/>
              </p:ext>
            </p:extLst>
          </p:nvPr>
        </p:nvGraphicFramePr>
        <p:xfrm>
          <a:off x="1516013" y="1700808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Jižní 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30.10.2011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 nás seznamuje s umístěním</a:t>
                      </a:r>
                      <a:r>
                        <a:rPr lang="cs-CZ" sz="1400" kern="50" baseline="0" dirty="0" smtClean="0">
                          <a:effectLst/>
                        </a:rPr>
                        <a:t> J Asie, jejím povrchem, vodstvem, obyvatelstvem a hospodářstvím.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 Asie – společné znaky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26469329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19287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80553483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9732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05313646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428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86171753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7591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33929797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6641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3421709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45701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hinduismu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Rozdělení obyvatelstva do kast</a:t>
            </a:r>
          </a:p>
          <a:p>
            <a:r>
              <a:rPr lang="cs-CZ" dirty="0" smtClean="0"/>
              <a:t>Posvátná kráva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873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– nerostné suroviny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53594446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53984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8439113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55901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Cukrová třtina, rýže, čajovník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prokopova\AppData\Local\Microsoft\Windows\Temporary Internet Files\Content.IE5\1VRZM8SP\MP9001444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834" y="162880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kopova\AppData\Local\Microsoft\Windows\Temporary Internet Files\Content.IE5\DPBP7VRB\MP900402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20856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kopova\AppData\Local\Microsoft\Windows\Temporary Internet Files\Content.IE5\1VRZM8SP\MP9004012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6602" y="4149080"/>
            <a:ext cx="2958832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493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</a:t>
            </a:r>
            <a:r>
              <a:rPr lang="cs-CZ" sz="900" dirty="0" smtClean="0"/>
              <a:t>vydání</a:t>
            </a:r>
            <a:r>
              <a:rPr lang="cs-CZ" sz="900" dirty="0"/>
              <a:t>. Brno, Bratislavská 23d : NOVÁ ŠKOLA, s. r. o., 2008. 72 s. ISBN </a:t>
            </a:r>
            <a:r>
              <a:rPr lang="cs-CZ" sz="900" dirty="0" smtClean="0"/>
              <a:t>80-7289-096-4</a:t>
            </a:r>
          </a:p>
          <a:p>
            <a:pPr marL="0" indent="0">
              <a:buNone/>
            </a:pPr>
            <a:r>
              <a:rPr lang="cs-CZ" sz="2000" dirty="0" smtClean="0"/>
              <a:t>Obrázky - </a:t>
            </a:r>
            <a:r>
              <a:rPr lang="it-IT" sz="900" dirty="0"/>
              <a:t>www.office.microsoft.com [online]. c2011 [cit. </a:t>
            </a:r>
            <a:r>
              <a:rPr lang="it-IT" sz="900" dirty="0" smtClean="0"/>
              <a:t>2011-</a:t>
            </a:r>
            <a:r>
              <a:rPr lang="cs-CZ" sz="900" dirty="0" smtClean="0"/>
              <a:t>10</a:t>
            </a:r>
            <a:r>
              <a:rPr lang="it-IT" sz="900" dirty="0" smtClean="0"/>
              <a:t>-</a:t>
            </a:r>
            <a:r>
              <a:rPr lang="cs-CZ" sz="900" dirty="0" smtClean="0"/>
              <a:t>30</a:t>
            </a:r>
            <a:r>
              <a:rPr lang="it-IT" sz="900" dirty="0" smtClean="0"/>
              <a:t>]. 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3728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445</TotalTime>
  <Words>189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ASIE – JIŽNÍ ASIE</vt:lpstr>
      <vt:lpstr>J Asie – společné znaky</vt:lpstr>
      <vt:lpstr>poloha</vt:lpstr>
      <vt:lpstr>hranice</vt:lpstr>
      <vt:lpstr>vodstvo</vt:lpstr>
      <vt:lpstr>podnebí</vt:lpstr>
      <vt:lpstr>obyvatelstvo</vt:lpstr>
      <vt:lpstr>Znaky hinduismu</vt:lpstr>
      <vt:lpstr>Hospodářství – nerostné suroviny</vt:lpstr>
      <vt:lpstr>Hospodářství - zemědělství</vt:lpstr>
      <vt:lpstr>Cukrová třtina, rýže, čajovník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20</cp:revision>
  <dcterms:created xsi:type="dcterms:W3CDTF">2011-03-22T17:13:23Z</dcterms:created>
  <dcterms:modified xsi:type="dcterms:W3CDTF">2012-04-19T15:52:56Z</dcterms:modified>
</cp:coreProperties>
</file>