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292739-C586-4892-AC17-784FB5329D5A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17B56A-8469-4BD7-8289-D6DED02CA500}">
      <dgm:prSet phldrT="[Text]"/>
      <dgm:spPr/>
      <dgm:t>
        <a:bodyPr/>
        <a:lstStyle/>
        <a:p>
          <a:r>
            <a:rPr lang="cs-CZ" dirty="0" smtClean="0"/>
            <a:t>obrovský rozvoj průmyslu</a:t>
          </a:r>
          <a:endParaRPr lang="cs-CZ" dirty="0"/>
        </a:p>
      </dgm:t>
    </dgm:pt>
    <dgm:pt modelId="{22B4EE5F-8BF2-4A47-B9B5-46EFDCA0F50F}" type="parTrans" cxnId="{20B9A865-0BD9-40D6-BB5D-4ADCA8B0C032}">
      <dgm:prSet/>
      <dgm:spPr/>
      <dgm:t>
        <a:bodyPr/>
        <a:lstStyle/>
        <a:p>
          <a:endParaRPr lang="cs-CZ"/>
        </a:p>
      </dgm:t>
    </dgm:pt>
    <dgm:pt modelId="{3F0EE20F-5DD1-437C-9690-B43A18BE17D2}" type="sibTrans" cxnId="{20B9A865-0BD9-40D6-BB5D-4ADCA8B0C032}">
      <dgm:prSet/>
      <dgm:spPr/>
      <dgm:t>
        <a:bodyPr/>
        <a:lstStyle/>
        <a:p>
          <a:endParaRPr lang="cs-CZ"/>
        </a:p>
      </dgm:t>
    </dgm:pt>
    <dgm:pt modelId="{A1055320-3FFF-4BC1-8022-9BE4DC55E483}">
      <dgm:prSet phldrT="[Text]"/>
      <dgm:spPr/>
      <dgm:t>
        <a:bodyPr/>
        <a:lstStyle/>
        <a:p>
          <a:r>
            <a:rPr lang="cs-CZ" dirty="0" smtClean="0"/>
            <a:t>významný turistický ruch</a:t>
          </a:r>
          <a:endParaRPr lang="cs-CZ" dirty="0"/>
        </a:p>
      </dgm:t>
    </dgm:pt>
    <dgm:pt modelId="{17D3D5E7-FC01-4085-A0D7-EADB9F4F59FD}" type="parTrans" cxnId="{79FB50AC-1E43-47E9-9F84-037FDF81D8F0}">
      <dgm:prSet/>
      <dgm:spPr/>
      <dgm:t>
        <a:bodyPr/>
        <a:lstStyle/>
        <a:p>
          <a:endParaRPr lang="cs-CZ"/>
        </a:p>
      </dgm:t>
    </dgm:pt>
    <dgm:pt modelId="{A4C11BA4-08EA-4B75-BAAE-70A0ACC1804F}" type="sibTrans" cxnId="{79FB50AC-1E43-47E9-9F84-037FDF81D8F0}">
      <dgm:prSet/>
      <dgm:spPr/>
      <dgm:t>
        <a:bodyPr/>
        <a:lstStyle/>
        <a:p>
          <a:endParaRPr lang="cs-CZ"/>
        </a:p>
      </dgm:t>
    </dgm:pt>
    <dgm:pt modelId="{40D3B33A-D8B0-46B8-AFFE-1934E48813F6}">
      <dgm:prSet phldrT="[Text]"/>
      <dgm:spPr/>
      <dgm:t>
        <a:bodyPr/>
        <a:lstStyle/>
        <a:p>
          <a:r>
            <a:rPr lang="cs-CZ" dirty="0" smtClean="0"/>
            <a:t>vývoz rýže (patří </a:t>
          </a:r>
          <a:r>
            <a:rPr lang="cs-CZ" dirty="0" smtClean="0"/>
            <a:t>           k největším)</a:t>
          </a:r>
          <a:endParaRPr lang="cs-CZ" dirty="0"/>
        </a:p>
      </dgm:t>
    </dgm:pt>
    <dgm:pt modelId="{0CB27E36-265B-447A-B72A-80B02AACA41E}" type="parTrans" cxnId="{53E7E023-C3F5-4703-9F2D-A71D86EF4EFC}">
      <dgm:prSet/>
      <dgm:spPr/>
      <dgm:t>
        <a:bodyPr/>
        <a:lstStyle/>
        <a:p>
          <a:endParaRPr lang="cs-CZ"/>
        </a:p>
      </dgm:t>
    </dgm:pt>
    <dgm:pt modelId="{902F687F-0BE6-4BFE-B886-962F43B11743}" type="sibTrans" cxnId="{53E7E023-C3F5-4703-9F2D-A71D86EF4EFC}">
      <dgm:prSet/>
      <dgm:spPr/>
      <dgm:t>
        <a:bodyPr/>
        <a:lstStyle/>
        <a:p>
          <a:endParaRPr lang="cs-CZ"/>
        </a:p>
      </dgm:t>
    </dgm:pt>
    <dgm:pt modelId="{D36A3E3F-A71D-44BD-9942-DD440B4C2A36}" type="pres">
      <dgm:prSet presAssocID="{AD292739-C586-4892-AC17-784FB5329D5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F5D3F7-32EA-4C01-A53B-333EB0C531F4}" type="pres">
      <dgm:prSet presAssocID="{1F17B56A-8469-4BD7-8289-D6DED02CA500}" presName="parentLin" presStyleCnt="0"/>
      <dgm:spPr/>
    </dgm:pt>
    <dgm:pt modelId="{AB8DE10B-0DCC-440F-B38A-F7AB6440BA9B}" type="pres">
      <dgm:prSet presAssocID="{1F17B56A-8469-4BD7-8289-D6DED02CA50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1DCB727-92D0-49BC-BAA3-C40C7C7F47E4}" type="pres">
      <dgm:prSet presAssocID="{1F17B56A-8469-4BD7-8289-D6DED02CA50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0031E-F96F-4EB0-A11A-50A89BB227F9}" type="pres">
      <dgm:prSet presAssocID="{1F17B56A-8469-4BD7-8289-D6DED02CA500}" presName="negativeSpace" presStyleCnt="0"/>
      <dgm:spPr/>
    </dgm:pt>
    <dgm:pt modelId="{576D41E0-E7E8-4860-8005-C052B09E5221}" type="pres">
      <dgm:prSet presAssocID="{1F17B56A-8469-4BD7-8289-D6DED02CA500}" presName="childText" presStyleLbl="conFgAcc1" presStyleIdx="0" presStyleCnt="3">
        <dgm:presLayoutVars>
          <dgm:bulletEnabled val="1"/>
        </dgm:presLayoutVars>
      </dgm:prSet>
      <dgm:spPr/>
    </dgm:pt>
    <dgm:pt modelId="{9A4643F3-9A36-4C2A-9866-7BF542C5B9B1}" type="pres">
      <dgm:prSet presAssocID="{3F0EE20F-5DD1-437C-9690-B43A18BE17D2}" presName="spaceBetweenRectangles" presStyleCnt="0"/>
      <dgm:spPr/>
    </dgm:pt>
    <dgm:pt modelId="{CABFAA7C-51E2-46CC-9DF0-72D51C1801F5}" type="pres">
      <dgm:prSet presAssocID="{A1055320-3FFF-4BC1-8022-9BE4DC55E483}" presName="parentLin" presStyleCnt="0"/>
      <dgm:spPr/>
    </dgm:pt>
    <dgm:pt modelId="{B498ECD0-D10F-4074-89EE-E2B2887F2E31}" type="pres">
      <dgm:prSet presAssocID="{A1055320-3FFF-4BC1-8022-9BE4DC55E48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0F506DB-9247-47C0-924A-ADBADCD41585}" type="pres">
      <dgm:prSet presAssocID="{A1055320-3FFF-4BC1-8022-9BE4DC55E48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4AAD2A-9159-4DBB-B371-BE1F8529269A}" type="pres">
      <dgm:prSet presAssocID="{A1055320-3FFF-4BC1-8022-9BE4DC55E483}" presName="negativeSpace" presStyleCnt="0"/>
      <dgm:spPr/>
    </dgm:pt>
    <dgm:pt modelId="{F6565219-9B4E-4385-AF53-FB8078373625}" type="pres">
      <dgm:prSet presAssocID="{A1055320-3FFF-4BC1-8022-9BE4DC55E483}" presName="childText" presStyleLbl="conFgAcc1" presStyleIdx="1" presStyleCnt="3">
        <dgm:presLayoutVars>
          <dgm:bulletEnabled val="1"/>
        </dgm:presLayoutVars>
      </dgm:prSet>
      <dgm:spPr/>
    </dgm:pt>
    <dgm:pt modelId="{99CC776F-5937-40B5-99FE-8112D25DC0FC}" type="pres">
      <dgm:prSet presAssocID="{A4C11BA4-08EA-4B75-BAAE-70A0ACC1804F}" presName="spaceBetweenRectangles" presStyleCnt="0"/>
      <dgm:spPr/>
    </dgm:pt>
    <dgm:pt modelId="{1ACF8F14-1303-4132-B800-E5A4731AC451}" type="pres">
      <dgm:prSet presAssocID="{40D3B33A-D8B0-46B8-AFFE-1934E48813F6}" presName="parentLin" presStyleCnt="0"/>
      <dgm:spPr/>
    </dgm:pt>
    <dgm:pt modelId="{47EF3CA4-8243-4BD3-B280-63AC333DE02E}" type="pres">
      <dgm:prSet presAssocID="{40D3B33A-D8B0-46B8-AFFE-1934E48813F6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84294868-9C42-4682-B283-AB74E43D2AA9}" type="pres">
      <dgm:prSet presAssocID="{40D3B33A-D8B0-46B8-AFFE-1934E48813F6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1EADD-FBB3-44B5-9FA7-D7EC83B9558B}" type="pres">
      <dgm:prSet presAssocID="{40D3B33A-D8B0-46B8-AFFE-1934E48813F6}" presName="negativeSpace" presStyleCnt="0"/>
      <dgm:spPr/>
    </dgm:pt>
    <dgm:pt modelId="{F89D913D-ADA4-4EEF-B624-F393887CFCAE}" type="pres">
      <dgm:prSet presAssocID="{40D3B33A-D8B0-46B8-AFFE-1934E48813F6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9FB50AC-1E43-47E9-9F84-037FDF81D8F0}" srcId="{AD292739-C586-4892-AC17-784FB5329D5A}" destId="{A1055320-3FFF-4BC1-8022-9BE4DC55E483}" srcOrd="1" destOrd="0" parTransId="{17D3D5E7-FC01-4085-A0D7-EADB9F4F59FD}" sibTransId="{A4C11BA4-08EA-4B75-BAAE-70A0ACC1804F}"/>
    <dgm:cxn modelId="{20B9A865-0BD9-40D6-BB5D-4ADCA8B0C032}" srcId="{AD292739-C586-4892-AC17-784FB5329D5A}" destId="{1F17B56A-8469-4BD7-8289-D6DED02CA500}" srcOrd="0" destOrd="0" parTransId="{22B4EE5F-8BF2-4A47-B9B5-46EFDCA0F50F}" sibTransId="{3F0EE20F-5DD1-437C-9690-B43A18BE17D2}"/>
    <dgm:cxn modelId="{D33CB110-92F0-4700-9806-0968DE2EDAAF}" type="presOf" srcId="{1F17B56A-8469-4BD7-8289-D6DED02CA500}" destId="{21DCB727-92D0-49BC-BAA3-C40C7C7F47E4}" srcOrd="1" destOrd="0" presId="urn:microsoft.com/office/officeart/2005/8/layout/list1"/>
    <dgm:cxn modelId="{53E7E023-C3F5-4703-9F2D-A71D86EF4EFC}" srcId="{AD292739-C586-4892-AC17-784FB5329D5A}" destId="{40D3B33A-D8B0-46B8-AFFE-1934E48813F6}" srcOrd="2" destOrd="0" parTransId="{0CB27E36-265B-447A-B72A-80B02AACA41E}" sibTransId="{902F687F-0BE6-4BFE-B886-962F43B11743}"/>
    <dgm:cxn modelId="{3D5D9D3A-9D8A-456A-BC34-EA15FC903E53}" type="presOf" srcId="{A1055320-3FFF-4BC1-8022-9BE4DC55E483}" destId="{B498ECD0-D10F-4074-89EE-E2B2887F2E31}" srcOrd="0" destOrd="0" presId="urn:microsoft.com/office/officeart/2005/8/layout/list1"/>
    <dgm:cxn modelId="{D39101AD-0D95-4F3B-87FA-12D7A96D9169}" type="presOf" srcId="{40D3B33A-D8B0-46B8-AFFE-1934E48813F6}" destId="{47EF3CA4-8243-4BD3-B280-63AC333DE02E}" srcOrd="0" destOrd="0" presId="urn:microsoft.com/office/officeart/2005/8/layout/list1"/>
    <dgm:cxn modelId="{284B4E7E-0E48-4102-931F-E7AF25FF72C0}" type="presOf" srcId="{40D3B33A-D8B0-46B8-AFFE-1934E48813F6}" destId="{84294868-9C42-4682-B283-AB74E43D2AA9}" srcOrd="1" destOrd="0" presId="urn:microsoft.com/office/officeart/2005/8/layout/list1"/>
    <dgm:cxn modelId="{59ED0173-B4B4-456B-8B1F-68897D85E97F}" type="presOf" srcId="{AD292739-C586-4892-AC17-784FB5329D5A}" destId="{D36A3E3F-A71D-44BD-9942-DD440B4C2A36}" srcOrd="0" destOrd="0" presId="urn:microsoft.com/office/officeart/2005/8/layout/list1"/>
    <dgm:cxn modelId="{C7C62AA4-983A-4517-A86D-83CA563CCA93}" type="presOf" srcId="{1F17B56A-8469-4BD7-8289-D6DED02CA500}" destId="{AB8DE10B-0DCC-440F-B38A-F7AB6440BA9B}" srcOrd="0" destOrd="0" presId="urn:microsoft.com/office/officeart/2005/8/layout/list1"/>
    <dgm:cxn modelId="{EEE7F70F-BC83-4107-8531-767E02C9CEF9}" type="presOf" srcId="{A1055320-3FFF-4BC1-8022-9BE4DC55E483}" destId="{60F506DB-9247-47C0-924A-ADBADCD41585}" srcOrd="1" destOrd="0" presId="urn:microsoft.com/office/officeart/2005/8/layout/list1"/>
    <dgm:cxn modelId="{B0722383-2C27-4DD3-83E0-1952BA9B2211}" type="presParOf" srcId="{D36A3E3F-A71D-44BD-9942-DD440B4C2A36}" destId="{9AF5D3F7-32EA-4C01-A53B-333EB0C531F4}" srcOrd="0" destOrd="0" presId="urn:microsoft.com/office/officeart/2005/8/layout/list1"/>
    <dgm:cxn modelId="{68898E21-6AE1-4F4A-AF49-F57B4A65171B}" type="presParOf" srcId="{9AF5D3F7-32EA-4C01-A53B-333EB0C531F4}" destId="{AB8DE10B-0DCC-440F-B38A-F7AB6440BA9B}" srcOrd="0" destOrd="0" presId="urn:microsoft.com/office/officeart/2005/8/layout/list1"/>
    <dgm:cxn modelId="{EE6C97E0-B8F5-4B0E-832F-694ECB238C8C}" type="presParOf" srcId="{9AF5D3F7-32EA-4C01-A53B-333EB0C531F4}" destId="{21DCB727-92D0-49BC-BAA3-C40C7C7F47E4}" srcOrd="1" destOrd="0" presId="urn:microsoft.com/office/officeart/2005/8/layout/list1"/>
    <dgm:cxn modelId="{D95DDF73-71EC-4194-94FB-B4C213424D26}" type="presParOf" srcId="{D36A3E3F-A71D-44BD-9942-DD440B4C2A36}" destId="{CED0031E-F96F-4EB0-A11A-50A89BB227F9}" srcOrd="1" destOrd="0" presId="urn:microsoft.com/office/officeart/2005/8/layout/list1"/>
    <dgm:cxn modelId="{FE43D724-5A50-48C6-B783-F08995EAD12C}" type="presParOf" srcId="{D36A3E3F-A71D-44BD-9942-DD440B4C2A36}" destId="{576D41E0-E7E8-4860-8005-C052B09E5221}" srcOrd="2" destOrd="0" presId="urn:microsoft.com/office/officeart/2005/8/layout/list1"/>
    <dgm:cxn modelId="{01644E9A-17ED-460B-A7F7-61A90CE2960F}" type="presParOf" srcId="{D36A3E3F-A71D-44BD-9942-DD440B4C2A36}" destId="{9A4643F3-9A36-4C2A-9866-7BF542C5B9B1}" srcOrd="3" destOrd="0" presId="urn:microsoft.com/office/officeart/2005/8/layout/list1"/>
    <dgm:cxn modelId="{61983B3B-D3BC-4D9D-9A33-62C710F5B9D4}" type="presParOf" srcId="{D36A3E3F-A71D-44BD-9942-DD440B4C2A36}" destId="{CABFAA7C-51E2-46CC-9DF0-72D51C1801F5}" srcOrd="4" destOrd="0" presId="urn:microsoft.com/office/officeart/2005/8/layout/list1"/>
    <dgm:cxn modelId="{616494CE-DA93-464E-95D6-4B6C902AC91D}" type="presParOf" srcId="{CABFAA7C-51E2-46CC-9DF0-72D51C1801F5}" destId="{B498ECD0-D10F-4074-89EE-E2B2887F2E31}" srcOrd="0" destOrd="0" presId="urn:microsoft.com/office/officeart/2005/8/layout/list1"/>
    <dgm:cxn modelId="{510E8F78-B68C-4A4B-AC71-397B609EC9A9}" type="presParOf" srcId="{CABFAA7C-51E2-46CC-9DF0-72D51C1801F5}" destId="{60F506DB-9247-47C0-924A-ADBADCD41585}" srcOrd="1" destOrd="0" presId="urn:microsoft.com/office/officeart/2005/8/layout/list1"/>
    <dgm:cxn modelId="{17EA772C-68FB-488E-A488-9BE2A41FDA8E}" type="presParOf" srcId="{D36A3E3F-A71D-44BD-9942-DD440B4C2A36}" destId="{D24AAD2A-9159-4DBB-B371-BE1F8529269A}" srcOrd="5" destOrd="0" presId="urn:microsoft.com/office/officeart/2005/8/layout/list1"/>
    <dgm:cxn modelId="{37F2C7B9-3C35-4B40-B00D-790AE293485C}" type="presParOf" srcId="{D36A3E3F-A71D-44BD-9942-DD440B4C2A36}" destId="{F6565219-9B4E-4385-AF53-FB8078373625}" srcOrd="6" destOrd="0" presId="urn:microsoft.com/office/officeart/2005/8/layout/list1"/>
    <dgm:cxn modelId="{BC1BA721-8F03-4C8D-9024-4451BAF30E81}" type="presParOf" srcId="{D36A3E3F-A71D-44BD-9942-DD440B4C2A36}" destId="{99CC776F-5937-40B5-99FE-8112D25DC0FC}" srcOrd="7" destOrd="0" presId="urn:microsoft.com/office/officeart/2005/8/layout/list1"/>
    <dgm:cxn modelId="{1C4C8A6C-B73C-4945-AF53-2412680F0B93}" type="presParOf" srcId="{D36A3E3F-A71D-44BD-9942-DD440B4C2A36}" destId="{1ACF8F14-1303-4132-B800-E5A4731AC451}" srcOrd="8" destOrd="0" presId="urn:microsoft.com/office/officeart/2005/8/layout/list1"/>
    <dgm:cxn modelId="{3E4C0FC8-45F7-4DBF-A83D-A416AA30DBF7}" type="presParOf" srcId="{1ACF8F14-1303-4132-B800-E5A4731AC451}" destId="{47EF3CA4-8243-4BD3-B280-63AC333DE02E}" srcOrd="0" destOrd="0" presId="urn:microsoft.com/office/officeart/2005/8/layout/list1"/>
    <dgm:cxn modelId="{2DFF78DD-05DF-4D7A-86FD-7D96805FE6A8}" type="presParOf" srcId="{1ACF8F14-1303-4132-B800-E5A4731AC451}" destId="{84294868-9C42-4682-B283-AB74E43D2AA9}" srcOrd="1" destOrd="0" presId="urn:microsoft.com/office/officeart/2005/8/layout/list1"/>
    <dgm:cxn modelId="{1C31F1A5-6C62-4F99-B2CC-10138D0EA259}" type="presParOf" srcId="{D36A3E3F-A71D-44BD-9942-DD440B4C2A36}" destId="{A671EADD-FBB3-44B5-9FA7-D7EC83B9558B}" srcOrd="9" destOrd="0" presId="urn:microsoft.com/office/officeart/2005/8/layout/list1"/>
    <dgm:cxn modelId="{7AE83197-AE81-4712-8E13-16D4B6755799}" type="presParOf" srcId="{D36A3E3F-A71D-44BD-9942-DD440B4C2A36}" destId="{F89D913D-ADA4-4EEF-B624-F393887CFCA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732009-CD1F-4A01-A1A4-AEE619870F8C}" type="doc">
      <dgm:prSet loTypeId="urn:microsoft.com/office/officeart/2005/8/layout/hProcess11" loCatId="process" qsTypeId="urn:microsoft.com/office/officeart/2005/8/quickstyle/simple5" qsCatId="simple" csTypeId="urn:microsoft.com/office/officeart/2005/8/colors/accent1_2" csCatId="accent1" phldr="1"/>
      <dgm:spPr/>
    </dgm:pt>
    <dgm:pt modelId="{61A5F16B-4BCD-4375-847D-69B716B57930}">
      <dgm:prSet phldrT="[Text]"/>
      <dgm:spPr/>
      <dgm:t>
        <a:bodyPr/>
        <a:lstStyle/>
        <a:p>
          <a:r>
            <a:rPr lang="cs-CZ" dirty="0" smtClean="0"/>
            <a:t>socialistický stát</a:t>
          </a:r>
          <a:endParaRPr lang="cs-CZ" dirty="0"/>
        </a:p>
      </dgm:t>
    </dgm:pt>
    <dgm:pt modelId="{F15BDFB7-E864-404B-86C4-2AE73F76423D}" type="parTrans" cxnId="{833CF073-59D5-4D0E-96EE-7BE028E4E08E}">
      <dgm:prSet/>
      <dgm:spPr/>
      <dgm:t>
        <a:bodyPr/>
        <a:lstStyle/>
        <a:p>
          <a:endParaRPr lang="cs-CZ"/>
        </a:p>
      </dgm:t>
    </dgm:pt>
    <dgm:pt modelId="{32CCE3A0-16F0-465B-A2A2-B24969D2DFAE}" type="sibTrans" cxnId="{833CF073-59D5-4D0E-96EE-7BE028E4E08E}">
      <dgm:prSet/>
      <dgm:spPr/>
      <dgm:t>
        <a:bodyPr/>
        <a:lstStyle/>
        <a:p>
          <a:endParaRPr lang="cs-CZ"/>
        </a:p>
      </dgm:t>
    </dgm:pt>
    <dgm:pt modelId="{BB0A97BA-F564-4482-80DE-A2B5354BFEA2}">
      <dgm:prSet phldrT="[Text]"/>
      <dgm:spPr/>
      <dgm:t>
        <a:bodyPr/>
        <a:lstStyle/>
        <a:p>
          <a:r>
            <a:rPr lang="cs-CZ" dirty="0" smtClean="0"/>
            <a:t>nejvíce se pěstuje rýže</a:t>
          </a:r>
          <a:endParaRPr lang="cs-CZ" dirty="0"/>
        </a:p>
      </dgm:t>
    </dgm:pt>
    <dgm:pt modelId="{57F115B6-B8DB-4710-9FFF-65F6B519BBB7}" type="parTrans" cxnId="{BC8EBA72-239E-49D5-A071-FE7EF7A8591A}">
      <dgm:prSet/>
      <dgm:spPr/>
      <dgm:t>
        <a:bodyPr/>
        <a:lstStyle/>
        <a:p>
          <a:endParaRPr lang="cs-CZ"/>
        </a:p>
      </dgm:t>
    </dgm:pt>
    <dgm:pt modelId="{AA142F15-50C2-4352-AC60-D26AACB52A82}" type="sibTrans" cxnId="{BC8EBA72-239E-49D5-A071-FE7EF7A8591A}">
      <dgm:prSet/>
      <dgm:spPr/>
      <dgm:t>
        <a:bodyPr/>
        <a:lstStyle/>
        <a:p>
          <a:endParaRPr lang="cs-CZ"/>
        </a:p>
      </dgm:t>
    </dgm:pt>
    <dgm:pt modelId="{90A70BB2-9A19-4473-8702-F8C26B564205}">
      <dgm:prSet phldrT="[Text]"/>
      <dgm:spPr/>
      <dgm:t>
        <a:bodyPr/>
        <a:lstStyle/>
        <a:p>
          <a:r>
            <a:rPr lang="cs-CZ" dirty="0" smtClean="0"/>
            <a:t>hlavní složkou hospodářství je zemědělství</a:t>
          </a:r>
          <a:endParaRPr lang="cs-CZ" dirty="0"/>
        </a:p>
      </dgm:t>
    </dgm:pt>
    <dgm:pt modelId="{EEEC2375-1EA3-4A2E-9620-CFACD2A3BA2A}" type="parTrans" cxnId="{89E7A058-8B80-4B44-B916-4B62EFA9ADDF}">
      <dgm:prSet/>
      <dgm:spPr/>
      <dgm:t>
        <a:bodyPr/>
        <a:lstStyle/>
        <a:p>
          <a:endParaRPr lang="cs-CZ"/>
        </a:p>
      </dgm:t>
    </dgm:pt>
    <dgm:pt modelId="{E84FDFD3-FA25-42AE-BC8E-F36C5934F6FB}" type="sibTrans" cxnId="{89E7A058-8B80-4B44-B916-4B62EFA9ADDF}">
      <dgm:prSet/>
      <dgm:spPr/>
      <dgm:t>
        <a:bodyPr/>
        <a:lstStyle/>
        <a:p>
          <a:endParaRPr lang="cs-CZ"/>
        </a:p>
      </dgm:t>
    </dgm:pt>
    <dgm:pt modelId="{D7893CF4-E3E6-49E2-A08E-65BCE5C0A85C}" type="pres">
      <dgm:prSet presAssocID="{1A732009-CD1F-4A01-A1A4-AEE619870F8C}" presName="Name0" presStyleCnt="0">
        <dgm:presLayoutVars>
          <dgm:dir/>
          <dgm:resizeHandles val="exact"/>
        </dgm:presLayoutVars>
      </dgm:prSet>
      <dgm:spPr/>
    </dgm:pt>
    <dgm:pt modelId="{58F5F350-2E64-4FEA-96EA-F2B66E6080AD}" type="pres">
      <dgm:prSet presAssocID="{1A732009-CD1F-4A01-A1A4-AEE619870F8C}" presName="arrow" presStyleLbl="bgShp" presStyleIdx="0" presStyleCnt="1"/>
      <dgm:spPr/>
    </dgm:pt>
    <dgm:pt modelId="{6C2AC8AC-9F25-4D75-9DEB-1EEED87B3C82}" type="pres">
      <dgm:prSet presAssocID="{1A732009-CD1F-4A01-A1A4-AEE619870F8C}" presName="points" presStyleCnt="0"/>
      <dgm:spPr/>
    </dgm:pt>
    <dgm:pt modelId="{00507BEB-C24A-46E6-9337-E2933934F2B2}" type="pres">
      <dgm:prSet presAssocID="{61A5F16B-4BCD-4375-847D-69B716B57930}" presName="compositeA" presStyleCnt="0"/>
      <dgm:spPr/>
    </dgm:pt>
    <dgm:pt modelId="{1A019E83-927E-4437-9501-E314E8CF9F21}" type="pres">
      <dgm:prSet presAssocID="{61A5F16B-4BCD-4375-847D-69B716B57930}" presName="text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56EC89-6945-46ED-84D3-52783BF5847F}" type="pres">
      <dgm:prSet presAssocID="{61A5F16B-4BCD-4375-847D-69B716B57930}" presName="circleA" presStyleLbl="node1" presStyleIdx="0" presStyleCnt="3"/>
      <dgm:spPr/>
    </dgm:pt>
    <dgm:pt modelId="{8E70771A-B525-4BE2-988D-3D025D499595}" type="pres">
      <dgm:prSet presAssocID="{61A5F16B-4BCD-4375-847D-69B716B57930}" presName="spaceA" presStyleCnt="0"/>
      <dgm:spPr/>
    </dgm:pt>
    <dgm:pt modelId="{5F08C97C-CD41-4829-BFCA-220D88103AF1}" type="pres">
      <dgm:prSet presAssocID="{32CCE3A0-16F0-465B-A2A2-B24969D2DFAE}" presName="space" presStyleCnt="0"/>
      <dgm:spPr/>
    </dgm:pt>
    <dgm:pt modelId="{BE236F0F-61BF-4398-ABFF-21B3CFC9F6DA}" type="pres">
      <dgm:prSet presAssocID="{BB0A97BA-F564-4482-80DE-A2B5354BFEA2}" presName="compositeB" presStyleCnt="0"/>
      <dgm:spPr/>
    </dgm:pt>
    <dgm:pt modelId="{DB3199A3-8DF8-47A4-B738-4E045B3F1518}" type="pres">
      <dgm:prSet presAssocID="{BB0A97BA-F564-4482-80DE-A2B5354BFEA2}" presName="textB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76559-C3E0-4526-9634-A90AABE138E7}" type="pres">
      <dgm:prSet presAssocID="{BB0A97BA-F564-4482-80DE-A2B5354BFEA2}" presName="circleB" presStyleLbl="node1" presStyleIdx="1" presStyleCnt="3"/>
      <dgm:spPr/>
    </dgm:pt>
    <dgm:pt modelId="{328702F8-4824-4120-BC4A-22AF4D608BB1}" type="pres">
      <dgm:prSet presAssocID="{BB0A97BA-F564-4482-80DE-A2B5354BFEA2}" presName="spaceB" presStyleCnt="0"/>
      <dgm:spPr/>
    </dgm:pt>
    <dgm:pt modelId="{DD92A128-7D3F-412F-9B01-2EA0B06FD64A}" type="pres">
      <dgm:prSet presAssocID="{AA142F15-50C2-4352-AC60-D26AACB52A82}" presName="space" presStyleCnt="0"/>
      <dgm:spPr/>
    </dgm:pt>
    <dgm:pt modelId="{DB71EFAB-4376-495D-AB06-6C8B8AA2D930}" type="pres">
      <dgm:prSet presAssocID="{90A70BB2-9A19-4473-8702-F8C26B564205}" presName="compositeA" presStyleCnt="0"/>
      <dgm:spPr/>
    </dgm:pt>
    <dgm:pt modelId="{B6785A0B-8C63-460F-8167-8C897CCF2D43}" type="pres">
      <dgm:prSet presAssocID="{90A70BB2-9A19-4473-8702-F8C26B564205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194CEF-05F3-4B63-92A8-5431DCAD726F}" type="pres">
      <dgm:prSet presAssocID="{90A70BB2-9A19-4473-8702-F8C26B564205}" presName="circleA" presStyleLbl="node1" presStyleIdx="2" presStyleCnt="3"/>
      <dgm:spPr/>
    </dgm:pt>
    <dgm:pt modelId="{28824007-B176-4412-98C8-1B94603FD3F6}" type="pres">
      <dgm:prSet presAssocID="{90A70BB2-9A19-4473-8702-F8C26B564205}" presName="spaceA" presStyleCnt="0"/>
      <dgm:spPr/>
    </dgm:pt>
  </dgm:ptLst>
  <dgm:cxnLst>
    <dgm:cxn modelId="{8182EDB4-13F6-464F-9F70-FAA470464712}" type="presOf" srcId="{61A5F16B-4BCD-4375-847D-69B716B57930}" destId="{1A019E83-927E-4437-9501-E314E8CF9F21}" srcOrd="0" destOrd="0" presId="urn:microsoft.com/office/officeart/2005/8/layout/hProcess11"/>
    <dgm:cxn modelId="{EB048355-2EAC-4111-8639-628FB4F2DF4B}" type="presOf" srcId="{BB0A97BA-F564-4482-80DE-A2B5354BFEA2}" destId="{DB3199A3-8DF8-47A4-B738-4E045B3F1518}" srcOrd="0" destOrd="0" presId="urn:microsoft.com/office/officeart/2005/8/layout/hProcess11"/>
    <dgm:cxn modelId="{BC8EBA72-239E-49D5-A071-FE7EF7A8591A}" srcId="{1A732009-CD1F-4A01-A1A4-AEE619870F8C}" destId="{BB0A97BA-F564-4482-80DE-A2B5354BFEA2}" srcOrd="1" destOrd="0" parTransId="{57F115B6-B8DB-4710-9FFF-65F6B519BBB7}" sibTransId="{AA142F15-50C2-4352-AC60-D26AACB52A82}"/>
    <dgm:cxn modelId="{75A3BC2B-2DD5-44F5-B940-16F9644D28C9}" type="presOf" srcId="{1A732009-CD1F-4A01-A1A4-AEE619870F8C}" destId="{D7893CF4-E3E6-49E2-A08E-65BCE5C0A85C}" srcOrd="0" destOrd="0" presId="urn:microsoft.com/office/officeart/2005/8/layout/hProcess11"/>
    <dgm:cxn modelId="{833CF073-59D5-4D0E-96EE-7BE028E4E08E}" srcId="{1A732009-CD1F-4A01-A1A4-AEE619870F8C}" destId="{61A5F16B-4BCD-4375-847D-69B716B57930}" srcOrd="0" destOrd="0" parTransId="{F15BDFB7-E864-404B-86C4-2AE73F76423D}" sibTransId="{32CCE3A0-16F0-465B-A2A2-B24969D2DFAE}"/>
    <dgm:cxn modelId="{A144D158-ECE2-48FD-AAC9-510EDD2602CF}" type="presOf" srcId="{90A70BB2-9A19-4473-8702-F8C26B564205}" destId="{B6785A0B-8C63-460F-8167-8C897CCF2D43}" srcOrd="0" destOrd="0" presId="urn:microsoft.com/office/officeart/2005/8/layout/hProcess11"/>
    <dgm:cxn modelId="{89E7A058-8B80-4B44-B916-4B62EFA9ADDF}" srcId="{1A732009-CD1F-4A01-A1A4-AEE619870F8C}" destId="{90A70BB2-9A19-4473-8702-F8C26B564205}" srcOrd="2" destOrd="0" parTransId="{EEEC2375-1EA3-4A2E-9620-CFACD2A3BA2A}" sibTransId="{E84FDFD3-FA25-42AE-BC8E-F36C5934F6FB}"/>
    <dgm:cxn modelId="{694F8DCE-203C-47A3-9DB6-3C8817B2E9E3}" type="presParOf" srcId="{D7893CF4-E3E6-49E2-A08E-65BCE5C0A85C}" destId="{58F5F350-2E64-4FEA-96EA-F2B66E6080AD}" srcOrd="0" destOrd="0" presId="urn:microsoft.com/office/officeart/2005/8/layout/hProcess11"/>
    <dgm:cxn modelId="{36D54FD5-A36B-4036-A667-DFB2DE5B7707}" type="presParOf" srcId="{D7893CF4-E3E6-49E2-A08E-65BCE5C0A85C}" destId="{6C2AC8AC-9F25-4D75-9DEB-1EEED87B3C82}" srcOrd="1" destOrd="0" presId="urn:microsoft.com/office/officeart/2005/8/layout/hProcess11"/>
    <dgm:cxn modelId="{B4AAF015-5785-4BDE-94B8-F89ADB39DB62}" type="presParOf" srcId="{6C2AC8AC-9F25-4D75-9DEB-1EEED87B3C82}" destId="{00507BEB-C24A-46E6-9337-E2933934F2B2}" srcOrd="0" destOrd="0" presId="urn:microsoft.com/office/officeart/2005/8/layout/hProcess11"/>
    <dgm:cxn modelId="{C142D7B1-3FC8-424F-BC34-830DA6A949FC}" type="presParOf" srcId="{00507BEB-C24A-46E6-9337-E2933934F2B2}" destId="{1A019E83-927E-4437-9501-E314E8CF9F21}" srcOrd="0" destOrd="0" presId="urn:microsoft.com/office/officeart/2005/8/layout/hProcess11"/>
    <dgm:cxn modelId="{5CDC9B40-FCB7-4272-947D-CBFE33D894B3}" type="presParOf" srcId="{00507BEB-C24A-46E6-9337-E2933934F2B2}" destId="{ED56EC89-6945-46ED-84D3-52783BF5847F}" srcOrd="1" destOrd="0" presId="urn:microsoft.com/office/officeart/2005/8/layout/hProcess11"/>
    <dgm:cxn modelId="{20393611-6C02-4BCF-AE2A-5A1E4B68B086}" type="presParOf" srcId="{00507BEB-C24A-46E6-9337-E2933934F2B2}" destId="{8E70771A-B525-4BE2-988D-3D025D499595}" srcOrd="2" destOrd="0" presId="urn:microsoft.com/office/officeart/2005/8/layout/hProcess11"/>
    <dgm:cxn modelId="{9500149B-E8E4-41CA-8308-123D7C66467B}" type="presParOf" srcId="{6C2AC8AC-9F25-4D75-9DEB-1EEED87B3C82}" destId="{5F08C97C-CD41-4829-BFCA-220D88103AF1}" srcOrd="1" destOrd="0" presId="urn:microsoft.com/office/officeart/2005/8/layout/hProcess11"/>
    <dgm:cxn modelId="{7B937A05-2134-486A-8FB8-D8F758CFB7DF}" type="presParOf" srcId="{6C2AC8AC-9F25-4D75-9DEB-1EEED87B3C82}" destId="{BE236F0F-61BF-4398-ABFF-21B3CFC9F6DA}" srcOrd="2" destOrd="0" presId="urn:microsoft.com/office/officeart/2005/8/layout/hProcess11"/>
    <dgm:cxn modelId="{DB2D7239-3431-425F-8D6F-288B312BCDC4}" type="presParOf" srcId="{BE236F0F-61BF-4398-ABFF-21B3CFC9F6DA}" destId="{DB3199A3-8DF8-47A4-B738-4E045B3F1518}" srcOrd="0" destOrd="0" presId="urn:microsoft.com/office/officeart/2005/8/layout/hProcess11"/>
    <dgm:cxn modelId="{0194B56F-8DFE-4727-AAEE-CDDCC6BC71FF}" type="presParOf" srcId="{BE236F0F-61BF-4398-ABFF-21B3CFC9F6DA}" destId="{A0276559-C3E0-4526-9634-A90AABE138E7}" srcOrd="1" destOrd="0" presId="urn:microsoft.com/office/officeart/2005/8/layout/hProcess11"/>
    <dgm:cxn modelId="{0D090ADF-46ED-4E14-BFE6-18DAE51C826B}" type="presParOf" srcId="{BE236F0F-61BF-4398-ABFF-21B3CFC9F6DA}" destId="{328702F8-4824-4120-BC4A-22AF4D608BB1}" srcOrd="2" destOrd="0" presId="urn:microsoft.com/office/officeart/2005/8/layout/hProcess11"/>
    <dgm:cxn modelId="{A3CFCC22-5D00-4B84-910D-D9D97CA6ED32}" type="presParOf" srcId="{6C2AC8AC-9F25-4D75-9DEB-1EEED87B3C82}" destId="{DD92A128-7D3F-412F-9B01-2EA0B06FD64A}" srcOrd="3" destOrd="0" presId="urn:microsoft.com/office/officeart/2005/8/layout/hProcess11"/>
    <dgm:cxn modelId="{8C36D697-BC4C-4DDA-A624-1816DD92F063}" type="presParOf" srcId="{6C2AC8AC-9F25-4D75-9DEB-1EEED87B3C82}" destId="{DB71EFAB-4376-495D-AB06-6C8B8AA2D930}" srcOrd="4" destOrd="0" presId="urn:microsoft.com/office/officeart/2005/8/layout/hProcess11"/>
    <dgm:cxn modelId="{1835989F-63F7-4B52-B63E-B4A891C1E438}" type="presParOf" srcId="{DB71EFAB-4376-495D-AB06-6C8B8AA2D930}" destId="{B6785A0B-8C63-460F-8167-8C897CCF2D43}" srcOrd="0" destOrd="0" presId="urn:microsoft.com/office/officeart/2005/8/layout/hProcess11"/>
    <dgm:cxn modelId="{8229772C-8C23-4097-9150-5B4AA42EF5C8}" type="presParOf" srcId="{DB71EFAB-4376-495D-AB06-6C8B8AA2D930}" destId="{A9194CEF-05F3-4B63-92A8-5431DCAD726F}" srcOrd="1" destOrd="0" presId="urn:microsoft.com/office/officeart/2005/8/layout/hProcess11"/>
    <dgm:cxn modelId="{A063257D-4C13-4FDD-A0E0-292A88E23E4F}" type="presParOf" srcId="{DB71EFAB-4376-495D-AB06-6C8B8AA2D930}" destId="{28824007-B176-4412-98C8-1B94603FD3F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745E7A-FC8E-42F7-AF54-C76EBBF76298}" type="doc">
      <dgm:prSet loTypeId="urn:diagrams.loki3.com/VaryingWidthList+Icon" loCatId="list" qsTypeId="urn:microsoft.com/office/officeart/2005/8/quickstyle/simple2" qsCatId="simple" csTypeId="urn:microsoft.com/office/officeart/2005/8/colors/accent1_2" csCatId="accent1" phldr="1"/>
      <dgm:spPr/>
    </dgm:pt>
    <dgm:pt modelId="{76559699-7123-4332-9355-CFB3E7110AA6}">
      <dgm:prSet phldrT="[Text]"/>
      <dgm:spPr/>
      <dgm:t>
        <a:bodyPr/>
        <a:lstStyle/>
        <a:p>
          <a:r>
            <a:rPr lang="cs-CZ" dirty="0" smtClean="0"/>
            <a:t>městský stát na stejnojmenném ostrově</a:t>
          </a:r>
          <a:endParaRPr lang="cs-CZ" dirty="0"/>
        </a:p>
      </dgm:t>
    </dgm:pt>
    <dgm:pt modelId="{CA15FD7E-9748-4F8F-9344-61A856A6C0CD}" type="parTrans" cxnId="{AF70EA67-FF91-4919-83ED-CD6BF39F2765}">
      <dgm:prSet/>
      <dgm:spPr/>
    </dgm:pt>
    <dgm:pt modelId="{E9A1B112-3750-478A-8CE5-6F1F6D6E4393}" type="sibTrans" cxnId="{AF70EA67-FF91-4919-83ED-CD6BF39F2765}">
      <dgm:prSet/>
      <dgm:spPr/>
    </dgm:pt>
    <dgm:pt modelId="{2C8372C2-58B2-4C3F-8E0D-E88BEEBD9A65}">
      <dgm:prSet phldrT="[Text]"/>
      <dgm:spPr/>
      <dgm:t>
        <a:bodyPr/>
        <a:lstStyle/>
        <a:p>
          <a:r>
            <a:rPr lang="cs-CZ" dirty="0" smtClean="0"/>
            <a:t>má významnou strategickou polohu</a:t>
          </a:r>
          <a:endParaRPr lang="cs-CZ" dirty="0"/>
        </a:p>
      </dgm:t>
    </dgm:pt>
    <dgm:pt modelId="{B948C533-3AA0-4351-A14D-AFB211DE9E14}" type="parTrans" cxnId="{BD1C1112-F322-467C-8668-B501ED67DDC6}">
      <dgm:prSet/>
      <dgm:spPr/>
    </dgm:pt>
    <dgm:pt modelId="{AD8327D3-3AA0-42D2-AE5E-BEEFC09CFA7B}" type="sibTrans" cxnId="{BD1C1112-F322-467C-8668-B501ED67DDC6}">
      <dgm:prSet/>
      <dgm:spPr/>
    </dgm:pt>
    <dgm:pt modelId="{12C22E25-230F-47CD-BA9F-CE33115668D9}">
      <dgm:prSet phldrT="[Text]"/>
      <dgm:spPr/>
      <dgm:t>
        <a:bodyPr/>
        <a:lstStyle/>
        <a:p>
          <a:r>
            <a:rPr lang="cs-CZ" dirty="0" smtClean="0"/>
            <a:t>je důležitým finančním střediskem</a:t>
          </a:r>
          <a:endParaRPr lang="cs-CZ" dirty="0"/>
        </a:p>
      </dgm:t>
    </dgm:pt>
    <dgm:pt modelId="{16CEFF49-D275-43F6-8A0A-5A9C6E5EDFD8}" type="parTrans" cxnId="{C84A5B75-C561-4F7A-92A8-756273116C0A}">
      <dgm:prSet/>
      <dgm:spPr/>
    </dgm:pt>
    <dgm:pt modelId="{6B583DBF-35CD-4558-AE84-1F4A39D14707}" type="sibTrans" cxnId="{C84A5B75-C561-4F7A-92A8-756273116C0A}">
      <dgm:prSet/>
      <dgm:spPr/>
    </dgm:pt>
    <dgm:pt modelId="{80BEABCE-E06D-4455-8C0C-0E863BD3DD55}" type="pres">
      <dgm:prSet presAssocID="{E8745E7A-FC8E-42F7-AF54-C76EBBF76298}" presName="Name0" presStyleCnt="0">
        <dgm:presLayoutVars>
          <dgm:resizeHandles/>
        </dgm:presLayoutVars>
      </dgm:prSet>
      <dgm:spPr/>
    </dgm:pt>
    <dgm:pt modelId="{EAFF6D64-69E0-42E2-BD23-126A0808F954}" type="pres">
      <dgm:prSet presAssocID="{76559699-7123-4332-9355-CFB3E7110AA6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D14AA-D363-4A1C-98DE-5A8372BBED4D}" type="pres">
      <dgm:prSet presAssocID="{E9A1B112-3750-478A-8CE5-6F1F6D6E4393}" presName="space" presStyleCnt="0"/>
      <dgm:spPr/>
    </dgm:pt>
    <dgm:pt modelId="{ABC3F4EB-3C33-410E-A1DB-11962D7F75EA}" type="pres">
      <dgm:prSet presAssocID="{2C8372C2-58B2-4C3F-8E0D-E88BEEBD9A65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30D9E-D790-4CCD-B422-266785658963}" type="pres">
      <dgm:prSet presAssocID="{AD8327D3-3AA0-42D2-AE5E-BEEFC09CFA7B}" presName="space" presStyleCnt="0"/>
      <dgm:spPr/>
    </dgm:pt>
    <dgm:pt modelId="{B4984604-1D9F-45CF-BB6D-48A2474913AC}" type="pres">
      <dgm:prSet presAssocID="{12C22E25-230F-47CD-BA9F-CE33115668D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70EA67-FF91-4919-83ED-CD6BF39F2765}" srcId="{E8745E7A-FC8E-42F7-AF54-C76EBBF76298}" destId="{76559699-7123-4332-9355-CFB3E7110AA6}" srcOrd="0" destOrd="0" parTransId="{CA15FD7E-9748-4F8F-9344-61A856A6C0CD}" sibTransId="{E9A1B112-3750-478A-8CE5-6F1F6D6E4393}"/>
    <dgm:cxn modelId="{4CF590DD-C144-4316-A3C1-E6E9FD062F91}" type="presOf" srcId="{E8745E7A-FC8E-42F7-AF54-C76EBBF76298}" destId="{80BEABCE-E06D-4455-8C0C-0E863BD3DD55}" srcOrd="0" destOrd="0" presId="urn:diagrams.loki3.com/VaryingWidthList+Icon"/>
    <dgm:cxn modelId="{C84A5B75-C561-4F7A-92A8-756273116C0A}" srcId="{E8745E7A-FC8E-42F7-AF54-C76EBBF76298}" destId="{12C22E25-230F-47CD-BA9F-CE33115668D9}" srcOrd="2" destOrd="0" parTransId="{16CEFF49-D275-43F6-8A0A-5A9C6E5EDFD8}" sibTransId="{6B583DBF-35CD-4558-AE84-1F4A39D14707}"/>
    <dgm:cxn modelId="{FE6FEC4D-F2C1-441A-BD31-AA1652C9EC7F}" type="presOf" srcId="{76559699-7123-4332-9355-CFB3E7110AA6}" destId="{EAFF6D64-69E0-42E2-BD23-126A0808F954}" srcOrd="0" destOrd="0" presId="urn:diagrams.loki3.com/VaryingWidthList+Icon"/>
    <dgm:cxn modelId="{72A97312-F10E-4C79-B99D-E8B90E47E6DD}" type="presOf" srcId="{12C22E25-230F-47CD-BA9F-CE33115668D9}" destId="{B4984604-1D9F-45CF-BB6D-48A2474913AC}" srcOrd="0" destOrd="0" presId="urn:diagrams.loki3.com/VaryingWidthList+Icon"/>
    <dgm:cxn modelId="{BD1C1112-F322-467C-8668-B501ED67DDC6}" srcId="{E8745E7A-FC8E-42F7-AF54-C76EBBF76298}" destId="{2C8372C2-58B2-4C3F-8E0D-E88BEEBD9A65}" srcOrd="1" destOrd="0" parTransId="{B948C533-3AA0-4351-A14D-AFB211DE9E14}" sibTransId="{AD8327D3-3AA0-42D2-AE5E-BEEFC09CFA7B}"/>
    <dgm:cxn modelId="{CA9C0AF1-FE2B-48DA-83BC-C2B62E2992E8}" type="presOf" srcId="{2C8372C2-58B2-4C3F-8E0D-E88BEEBD9A65}" destId="{ABC3F4EB-3C33-410E-A1DB-11962D7F75EA}" srcOrd="0" destOrd="0" presId="urn:diagrams.loki3.com/VaryingWidthList+Icon"/>
    <dgm:cxn modelId="{A6BBF4DC-D2C9-457D-94E0-3C4CEA2A058B}" type="presParOf" srcId="{80BEABCE-E06D-4455-8C0C-0E863BD3DD55}" destId="{EAFF6D64-69E0-42E2-BD23-126A0808F954}" srcOrd="0" destOrd="0" presId="urn:diagrams.loki3.com/VaryingWidthList+Icon"/>
    <dgm:cxn modelId="{819AF6CF-68FE-4ED0-B552-98CE5E0A8145}" type="presParOf" srcId="{80BEABCE-E06D-4455-8C0C-0E863BD3DD55}" destId="{0D5D14AA-D363-4A1C-98DE-5A8372BBED4D}" srcOrd="1" destOrd="0" presId="urn:diagrams.loki3.com/VaryingWidthList+Icon"/>
    <dgm:cxn modelId="{3C4D707A-204C-4A1F-9F1F-90BFC1EF62B5}" type="presParOf" srcId="{80BEABCE-E06D-4455-8C0C-0E863BD3DD55}" destId="{ABC3F4EB-3C33-410E-A1DB-11962D7F75EA}" srcOrd="2" destOrd="0" presId="urn:diagrams.loki3.com/VaryingWidthList+Icon"/>
    <dgm:cxn modelId="{1CEE26F8-8C23-4009-9903-1D6E4E17758D}" type="presParOf" srcId="{80BEABCE-E06D-4455-8C0C-0E863BD3DD55}" destId="{0D530D9E-D790-4CCD-B422-266785658963}" srcOrd="3" destOrd="0" presId="urn:diagrams.loki3.com/VaryingWidthList+Icon"/>
    <dgm:cxn modelId="{72D4E2AD-E4BF-420B-BE86-89F8BE45D437}" type="presParOf" srcId="{80BEABCE-E06D-4455-8C0C-0E863BD3DD55}" destId="{B4984604-1D9F-45CF-BB6D-48A2474913AC}" srcOrd="4" destOrd="0" presId="urn:diagrams.loki3.com/VaryingWidthList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49F4E0-B688-42D7-B62C-2C9B02CB74FA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72BB2F-9D8C-4770-BF7B-B436017B5D7E}">
      <dgm:prSet phldrT="[Text]"/>
      <dgm:spPr/>
      <dgm:t>
        <a:bodyPr/>
        <a:lstStyle/>
        <a:p>
          <a:r>
            <a:rPr lang="cs-CZ" dirty="0" smtClean="0"/>
            <a:t>největší ostrovní stát</a:t>
          </a:r>
          <a:endParaRPr lang="cs-CZ" dirty="0"/>
        </a:p>
      </dgm:t>
    </dgm:pt>
    <dgm:pt modelId="{A755B2B3-5B0D-46A6-9B6B-05E38A3F026A}" type="parTrans" cxnId="{90C67E68-06F9-4266-A243-A389E43228B8}">
      <dgm:prSet/>
      <dgm:spPr/>
      <dgm:t>
        <a:bodyPr/>
        <a:lstStyle/>
        <a:p>
          <a:endParaRPr lang="cs-CZ"/>
        </a:p>
      </dgm:t>
    </dgm:pt>
    <dgm:pt modelId="{FCE3E706-2C25-440E-8B60-2D982CCB887E}" type="sibTrans" cxnId="{90C67E68-06F9-4266-A243-A389E43228B8}">
      <dgm:prSet/>
      <dgm:spPr/>
      <dgm:t>
        <a:bodyPr/>
        <a:lstStyle/>
        <a:p>
          <a:endParaRPr lang="cs-CZ"/>
        </a:p>
      </dgm:t>
    </dgm:pt>
    <dgm:pt modelId="{DD65B0D0-7BA8-42BC-A4F5-70F06E222D77}">
      <dgm:prSet phldrT="[Text]"/>
      <dgm:spPr/>
      <dgm:t>
        <a:bodyPr/>
        <a:lstStyle/>
        <a:p>
          <a:r>
            <a:rPr lang="cs-CZ" dirty="0" smtClean="0"/>
            <a:t>13 000 ostrovů sopečného původu</a:t>
          </a:r>
          <a:endParaRPr lang="cs-CZ" dirty="0"/>
        </a:p>
      </dgm:t>
    </dgm:pt>
    <dgm:pt modelId="{1163BCDC-5284-420A-8C55-F31CF86A32E3}" type="parTrans" cxnId="{6A27FFEC-D09F-4743-BCAF-3DBBBA9EBE6C}">
      <dgm:prSet/>
      <dgm:spPr/>
      <dgm:t>
        <a:bodyPr/>
        <a:lstStyle/>
        <a:p>
          <a:endParaRPr lang="cs-CZ"/>
        </a:p>
      </dgm:t>
    </dgm:pt>
    <dgm:pt modelId="{0FF0A724-A89F-49B0-96E0-07B79753BE70}" type="sibTrans" cxnId="{6A27FFEC-D09F-4743-BCAF-3DBBBA9EBE6C}">
      <dgm:prSet/>
      <dgm:spPr/>
      <dgm:t>
        <a:bodyPr/>
        <a:lstStyle/>
        <a:p>
          <a:endParaRPr lang="cs-CZ"/>
        </a:p>
      </dgm:t>
    </dgm:pt>
    <dgm:pt modelId="{CEAAA1C3-92DB-4D4F-B0F3-EA5BB4E1D9D5}">
      <dgm:prSet phldrT="[Text]"/>
      <dgm:spPr/>
      <dgm:t>
        <a:bodyPr/>
        <a:lstStyle/>
        <a:p>
          <a:r>
            <a:rPr lang="cs-CZ" dirty="0" smtClean="0"/>
            <a:t>1/3 sopek světa</a:t>
          </a:r>
          <a:endParaRPr lang="cs-CZ" dirty="0"/>
        </a:p>
      </dgm:t>
    </dgm:pt>
    <dgm:pt modelId="{23734545-F8E1-4559-87DD-F6C28C843270}" type="parTrans" cxnId="{ED39D741-E660-4800-BD50-3D5C12070C85}">
      <dgm:prSet/>
      <dgm:spPr/>
      <dgm:t>
        <a:bodyPr/>
        <a:lstStyle/>
        <a:p>
          <a:endParaRPr lang="cs-CZ"/>
        </a:p>
      </dgm:t>
    </dgm:pt>
    <dgm:pt modelId="{AB34FACA-E7E6-494E-8C9A-001E70F1DAAC}" type="sibTrans" cxnId="{ED39D741-E660-4800-BD50-3D5C12070C85}">
      <dgm:prSet/>
      <dgm:spPr/>
      <dgm:t>
        <a:bodyPr/>
        <a:lstStyle/>
        <a:p>
          <a:endParaRPr lang="cs-CZ"/>
        </a:p>
      </dgm:t>
    </dgm:pt>
    <dgm:pt modelId="{72A03F27-63D4-4C98-9FF8-2604A52551A2}">
      <dgm:prSet phldrT="[Text]"/>
      <dgm:spPr/>
      <dgm:t>
        <a:bodyPr/>
        <a:lstStyle/>
        <a:p>
          <a:r>
            <a:rPr lang="cs-CZ" dirty="0" smtClean="0"/>
            <a:t>Velké a Malé Sundy</a:t>
          </a:r>
          <a:endParaRPr lang="cs-CZ" dirty="0"/>
        </a:p>
      </dgm:t>
    </dgm:pt>
    <dgm:pt modelId="{5ACA7236-4564-4F38-ACDF-659BAAAF50E4}" type="parTrans" cxnId="{13865D59-5789-4E0E-963E-D5FE9625FEDF}">
      <dgm:prSet/>
      <dgm:spPr/>
      <dgm:t>
        <a:bodyPr/>
        <a:lstStyle/>
        <a:p>
          <a:endParaRPr lang="cs-CZ"/>
        </a:p>
      </dgm:t>
    </dgm:pt>
    <dgm:pt modelId="{80B47FA1-EAFB-4EBD-B95C-5BEC72DD2D07}" type="sibTrans" cxnId="{13865D59-5789-4E0E-963E-D5FE9625FEDF}">
      <dgm:prSet/>
      <dgm:spPr/>
      <dgm:t>
        <a:bodyPr/>
        <a:lstStyle/>
        <a:p>
          <a:endParaRPr lang="cs-CZ"/>
        </a:p>
      </dgm:t>
    </dgm:pt>
    <dgm:pt modelId="{CBC50FC9-0329-4392-A2B0-94DF4ED6362F}" type="pres">
      <dgm:prSet presAssocID="{8249F4E0-B688-42D7-B62C-2C9B02CB74F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EF5198-DCCD-4025-95A6-C92251E9D5C5}" type="pres">
      <dgm:prSet presAssocID="{8249F4E0-B688-42D7-B62C-2C9B02CB74FA}" presName="diamond" presStyleLbl="bgShp" presStyleIdx="0" presStyleCnt="1"/>
      <dgm:spPr/>
    </dgm:pt>
    <dgm:pt modelId="{A532A2FF-C483-474D-AEDE-C89C5D28180C}" type="pres">
      <dgm:prSet presAssocID="{8249F4E0-B688-42D7-B62C-2C9B02CB74FA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975EAF-0778-4627-88B5-6E3786FABD93}" type="pres">
      <dgm:prSet presAssocID="{8249F4E0-B688-42D7-B62C-2C9B02CB74FA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CCBE0E-5576-478D-8258-7C81FEEC35C7}" type="pres">
      <dgm:prSet presAssocID="{8249F4E0-B688-42D7-B62C-2C9B02CB74FA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5A0F91-BAD8-48C8-954F-C7278C35B635}" type="pres">
      <dgm:prSet presAssocID="{8249F4E0-B688-42D7-B62C-2C9B02CB74FA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CC27B1-C18D-483E-9881-101137A30146}" type="presOf" srcId="{9C72BB2F-9D8C-4770-BF7B-B436017B5D7E}" destId="{A532A2FF-C483-474D-AEDE-C89C5D28180C}" srcOrd="0" destOrd="0" presId="urn:microsoft.com/office/officeart/2005/8/layout/matrix3"/>
    <dgm:cxn modelId="{6A27FFEC-D09F-4743-BCAF-3DBBBA9EBE6C}" srcId="{8249F4E0-B688-42D7-B62C-2C9B02CB74FA}" destId="{DD65B0D0-7BA8-42BC-A4F5-70F06E222D77}" srcOrd="1" destOrd="0" parTransId="{1163BCDC-5284-420A-8C55-F31CF86A32E3}" sibTransId="{0FF0A724-A89F-49B0-96E0-07B79753BE70}"/>
    <dgm:cxn modelId="{ED39D741-E660-4800-BD50-3D5C12070C85}" srcId="{8249F4E0-B688-42D7-B62C-2C9B02CB74FA}" destId="{CEAAA1C3-92DB-4D4F-B0F3-EA5BB4E1D9D5}" srcOrd="2" destOrd="0" parTransId="{23734545-F8E1-4559-87DD-F6C28C843270}" sibTransId="{AB34FACA-E7E6-494E-8C9A-001E70F1DAAC}"/>
    <dgm:cxn modelId="{90C67E68-06F9-4266-A243-A389E43228B8}" srcId="{8249F4E0-B688-42D7-B62C-2C9B02CB74FA}" destId="{9C72BB2F-9D8C-4770-BF7B-B436017B5D7E}" srcOrd="0" destOrd="0" parTransId="{A755B2B3-5B0D-46A6-9B6B-05E38A3F026A}" sibTransId="{FCE3E706-2C25-440E-8B60-2D982CCB887E}"/>
    <dgm:cxn modelId="{FFC9BB5E-7FDA-40FF-8347-3A6FB1A50B44}" type="presOf" srcId="{CEAAA1C3-92DB-4D4F-B0F3-EA5BB4E1D9D5}" destId="{7ECCBE0E-5576-478D-8258-7C81FEEC35C7}" srcOrd="0" destOrd="0" presId="urn:microsoft.com/office/officeart/2005/8/layout/matrix3"/>
    <dgm:cxn modelId="{D13515E3-1437-4CB8-A9F6-C12615E7C3E7}" type="presOf" srcId="{DD65B0D0-7BA8-42BC-A4F5-70F06E222D77}" destId="{95975EAF-0778-4627-88B5-6E3786FABD93}" srcOrd="0" destOrd="0" presId="urn:microsoft.com/office/officeart/2005/8/layout/matrix3"/>
    <dgm:cxn modelId="{13865D59-5789-4E0E-963E-D5FE9625FEDF}" srcId="{8249F4E0-B688-42D7-B62C-2C9B02CB74FA}" destId="{72A03F27-63D4-4C98-9FF8-2604A52551A2}" srcOrd="3" destOrd="0" parTransId="{5ACA7236-4564-4F38-ACDF-659BAAAF50E4}" sibTransId="{80B47FA1-EAFB-4EBD-B95C-5BEC72DD2D07}"/>
    <dgm:cxn modelId="{1DB1A827-110A-4181-B5AB-FBD7BFD8DC0D}" type="presOf" srcId="{8249F4E0-B688-42D7-B62C-2C9B02CB74FA}" destId="{CBC50FC9-0329-4392-A2B0-94DF4ED6362F}" srcOrd="0" destOrd="0" presId="urn:microsoft.com/office/officeart/2005/8/layout/matrix3"/>
    <dgm:cxn modelId="{AB33949F-3CFE-4BEB-BDE2-297F18BDFD81}" type="presOf" srcId="{72A03F27-63D4-4C98-9FF8-2604A52551A2}" destId="{A85A0F91-BAD8-48C8-954F-C7278C35B635}" srcOrd="0" destOrd="0" presId="urn:microsoft.com/office/officeart/2005/8/layout/matrix3"/>
    <dgm:cxn modelId="{E0E4E6A1-A373-466D-A267-721F5D90732C}" type="presParOf" srcId="{CBC50FC9-0329-4392-A2B0-94DF4ED6362F}" destId="{12EF5198-DCCD-4025-95A6-C92251E9D5C5}" srcOrd="0" destOrd="0" presId="urn:microsoft.com/office/officeart/2005/8/layout/matrix3"/>
    <dgm:cxn modelId="{FA2939F0-CDE8-4CE1-8BCA-590388A3F499}" type="presParOf" srcId="{CBC50FC9-0329-4392-A2B0-94DF4ED6362F}" destId="{A532A2FF-C483-474D-AEDE-C89C5D28180C}" srcOrd="1" destOrd="0" presId="urn:microsoft.com/office/officeart/2005/8/layout/matrix3"/>
    <dgm:cxn modelId="{8F80CF6A-401B-4536-8E1A-141240E71A45}" type="presParOf" srcId="{CBC50FC9-0329-4392-A2B0-94DF4ED6362F}" destId="{95975EAF-0778-4627-88B5-6E3786FABD93}" srcOrd="2" destOrd="0" presId="urn:microsoft.com/office/officeart/2005/8/layout/matrix3"/>
    <dgm:cxn modelId="{58DC7F27-F72C-46AA-B510-FAF6695EBC5D}" type="presParOf" srcId="{CBC50FC9-0329-4392-A2B0-94DF4ED6362F}" destId="{7ECCBE0E-5576-478D-8258-7C81FEEC35C7}" srcOrd="3" destOrd="0" presId="urn:microsoft.com/office/officeart/2005/8/layout/matrix3"/>
    <dgm:cxn modelId="{95556A24-7472-457D-A6C9-A37DD78B08CF}" type="presParOf" srcId="{CBC50FC9-0329-4392-A2B0-94DF4ED6362F}" destId="{A85A0F91-BAD8-48C8-954F-C7278C35B63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16ED42-AA0D-43C9-B571-587A0137ACAD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4F6B81-1A89-47D0-A8F5-4A0F2C73E1B4}">
      <dgm:prSet phldrT="[Text]"/>
      <dgm:spPr/>
      <dgm:t>
        <a:bodyPr/>
        <a:lstStyle/>
        <a:p>
          <a:r>
            <a:rPr lang="cs-CZ" dirty="0" smtClean="0"/>
            <a:t>úrodná půda</a:t>
          </a:r>
          <a:endParaRPr lang="cs-CZ" dirty="0"/>
        </a:p>
      </dgm:t>
    </dgm:pt>
    <dgm:pt modelId="{779C2F90-58BE-4CE2-AC97-6081A11A4778}" type="parTrans" cxnId="{346B1BB0-16C8-4E10-A347-2E576564786A}">
      <dgm:prSet/>
      <dgm:spPr/>
      <dgm:t>
        <a:bodyPr/>
        <a:lstStyle/>
        <a:p>
          <a:endParaRPr lang="cs-CZ"/>
        </a:p>
      </dgm:t>
    </dgm:pt>
    <dgm:pt modelId="{04CDE899-7FCF-48C0-9415-315207D1DC6F}" type="sibTrans" cxnId="{346B1BB0-16C8-4E10-A347-2E576564786A}">
      <dgm:prSet/>
      <dgm:spPr/>
      <dgm:t>
        <a:bodyPr/>
        <a:lstStyle/>
        <a:p>
          <a:endParaRPr lang="cs-CZ"/>
        </a:p>
      </dgm:t>
    </dgm:pt>
    <dgm:pt modelId="{AC8C6F7E-0DE4-47B2-ADCA-BDA86140EF5F}">
      <dgm:prSet phldrT="[Text]"/>
      <dgm:spPr/>
      <dgm:t>
        <a:bodyPr/>
        <a:lstStyle/>
        <a:p>
          <a:r>
            <a:rPr lang="cs-CZ" dirty="0" smtClean="0"/>
            <a:t>rýže</a:t>
          </a:r>
        </a:p>
        <a:p>
          <a:r>
            <a:rPr lang="cs-CZ" dirty="0" smtClean="0"/>
            <a:t>koření</a:t>
          </a:r>
          <a:endParaRPr lang="cs-CZ" dirty="0"/>
        </a:p>
      </dgm:t>
    </dgm:pt>
    <dgm:pt modelId="{D36E0756-F817-4ADB-81F5-E2B450FF4D8E}" type="parTrans" cxnId="{FF077094-10A9-4008-B614-438F141CE748}">
      <dgm:prSet/>
      <dgm:spPr/>
      <dgm:t>
        <a:bodyPr/>
        <a:lstStyle/>
        <a:p>
          <a:endParaRPr lang="cs-CZ"/>
        </a:p>
      </dgm:t>
    </dgm:pt>
    <dgm:pt modelId="{2271045E-FE79-4739-BA72-C2B3D4F6F353}" type="sibTrans" cxnId="{FF077094-10A9-4008-B614-438F141CE748}">
      <dgm:prSet/>
      <dgm:spPr/>
      <dgm:t>
        <a:bodyPr/>
        <a:lstStyle/>
        <a:p>
          <a:endParaRPr lang="cs-CZ"/>
        </a:p>
      </dgm:t>
    </dgm:pt>
    <dgm:pt modelId="{8D54E21D-1729-4640-A839-F70805B280B2}">
      <dgm:prSet phldrT="[Text]"/>
      <dgm:spPr/>
      <dgm:t>
        <a:bodyPr/>
        <a:lstStyle/>
        <a:p>
          <a:r>
            <a:rPr lang="cs-CZ" dirty="0" smtClean="0"/>
            <a:t>káva</a:t>
          </a:r>
        </a:p>
        <a:p>
          <a:r>
            <a:rPr lang="cs-CZ" dirty="0" smtClean="0"/>
            <a:t>kakao</a:t>
          </a:r>
          <a:endParaRPr lang="cs-CZ" dirty="0"/>
        </a:p>
      </dgm:t>
    </dgm:pt>
    <dgm:pt modelId="{0A9E150E-644F-49AA-871A-9E3C052146FD}" type="parTrans" cxnId="{302F126E-50E1-4066-AFE7-5B0B9404122C}">
      <dgm:prSet/>
      <dgm:spPr/>
      <dgm:t>
        <a:bodyPr/>
        <a:lstStyle/>
        <a:p>
          <a:endParaRPr lang="cs-CZ"/>
        </a:p>
      </dgm:t>
    </dgm:pt>
    <dgm:pt modelId="{50BB550F-8485-4CE7-B48C-66303DB0FC75}" type="sibTrans" cxnId="{302F126E-50E1-4066-AFE7-5B0B9404122C}">
      <dgm:prSet/>
      <dgm:spPr/>
      <dgm:t>
        <a:bodyPr/>
        <a:lstStyle/>
        <a:p>
          <a:endParaRPr lang="cs-CZ"/>
        </a:p>
      </dgm:t>
    </dgm:pt>
    <dgm:pt modelId="{812A1B34-31D2-4350-976E-BE724A12DAC1}">
      <dgm:prSet phldrT="[Text]"/>
      <dgm:spPr/>
      <dgm:t>
        <a:bodyPr/>
        <a:lstStyle/>
        <a:p>
          <a:r>
            <a:rPr lang="cs-CZ" dirty="0" smtClean="0"/>
            <a:t>kokosové ořechy banány</a:t>
          </a:r>
          <a:endParaRPr lang="cs-CZ" dirty="0"/>
        </a:p>
      </dgm:t>
    </dgm:pt>
    <dgm:pt modelId="{FA89FADF-4E67-41FC-924C-1695CE5B1A0B}" type="parTrans" cxnId="{C65BF125-0996-483D-BFD0-88557F7BE638}">
      <dgm:prSet/>
      <dgm:spPr/>
      <dgm:t>
        <a:bodyPr/>
        <a:lstStyle/>
        <a:p>
          <a:endParaRPr lang="cs-CZ"/>
        </a:p>
      </dgm:t>
    </dgm:pt>
    <dgm:pt modelId="{51E9705A-406D-4CF8-82FE-EF014F60940F}" type="sibTrans" cxnId="{C65BF125-0996-483D-BFD0-88557F7BE638}">
      <dgm:prSet/>
      <dgm:spPr/>
      <dgm:t>
        <a:bodyPr/>
        <a:lstStyle/>
        <a:p>
          <a:endParaRPr lang="cs-CZ"/>
        </a:p>
      </dgm:t>
    </dgm:pt>
    <dgm:pt modelId="{5476372C-8B62-47D0-9029-E974F50FE66F}" type="pres">
      <dgm:prSet presAssocID="{F316ED42-AA0D-43C9-B571-587A0137ACA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C30B7D-CAEE-4413-A2A9-803C6780BF65}" type="pres">
      <dgm:prSet presAssocID="{704F6B81-1A89-47D0-A8F5-4A0F2C73E1B4}" presName="root1" presStyleCnt="0"/>
      <dgm:spPr/>
    </dgm:pt>
    <dgm:pt modelId="{2FD010EA-DE41-4CB6-A7DC-5A8AABF87049}" type="pres">
      <dgm:prSet presAssocID="{704F6B81-1A89-47D0-A8F5-4A0F2C73E1B4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1BAED32-CF3F-438F-870A-A638A6891E0A}" type="pres">
      <dgm:prSet presAssocID="{704F6B81-1A89-47D0-A8F5-4A0F2C73E1B4}" presName="level2hierChild" presStyleCnt="0"/>
      <dgm:spPr/>
    </dgm:pt>
    <dgm:pt modelId="{F7B5142F-7F58-4F91-9618-34F64199975A}" type="pres">
      <dgm:prSet presAssocID="{D36E0756-F817-4ADB-81F5-E2B450FF4D8E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87D66583-7077-458C-A2E6-7CB1D08D1D96}" type="pres">
      <dgm:prSet presAssocID="{D36E0756-F817-4ADB-81F5-E2B450FF4D8E}" presName="connTx" presStyleLbl="parChTrans1D2" presStyleIdx="0" presStyleCnt="3"/>
      <dgm:spPr/>
      <dgm:t>
        <a:bodyPr/>
        <a:lstStyle/>
        <a:p>
          <a:endParaRPr lang="cs-CZ"/>
        </a:p>
      </dgm:t>
    </dgm:pt>
    <dgm:pt modelId="{21CA5537-D39E-4560-87F4-001F42826C34}" type="pres">
      <dgm:prSet presAssocID="{AC8C6F7E-0DE4-47B2-ADCA-BDA86140EF5F}" presName="root2" presStyleCnt="0"/>
      <dgm:spPr/>
    </dgm:pt>
    <dgm:pt modelId="{D1139980-E645-4728-B863-050947B84183}" type="pres">
      <dgm:prSet presAssocID="{AC8C6F7E-0DE4-47B2-ADCA-BDA86140EF5F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CEAED7F-3827-4DFB-9052-B2857A74A9DF}" type="pres">
      <dgm:prSet presAssocID="{AC8C6F7E-0DE4-47B2-ADCA-BDA86140EF5F}" presName="level3hierChild" presStyleCnt="0"/>
      <dgm:spPr/>
    </dgm:pt>
    <dgm:pt modelId="{6D244AFA-0CA8-4026-BF25-B85C325D862C}" type="pres">
      <dgm:prSet presAssocID="{0A9E150E-644F-49AA-871A-9E3C052146FD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6710ED4A-0652-447A-98B7-9D832249FDDA}" type="pres">
      <dgm:prSet presAssocID="{0A9E150E-644F-49AA-871A-9E3C052146FD}" presName="connTx" presStyleLbl="parChTrans1D2" presStyleIdx="1" presStyleCnt="3"/>
      <dgm:spPr/>
      <dgm:t>
        <a:bodyPr/>
        <a:lstStyle/>
        <a:p>
          <a:endParaRPr lang="cs-CZ"/>
        </a:p>
      </dgm:t>
    </dgm:pt>
    <dgm:pt modelId="{ACA65DF9-9681-41D9-8A84-6C95C990E834}" type="pres">
      <dgm:prSet presAssocID="{8D54E21D-1729-4640-A839-F70805B280B2}" presName="root2" presStyleCnt="0"/>
      <dgm:spPr/>
    </dgm:pt>
    <dgm:pt modelId="{2EF5F81B-DD41-4EE4-B38B-BA63B209202C}" type="pres">
      <dgm:prSet presAssocID="{8D54E21D-1729-4640-A839-F70805B280B2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C3E6AD9-705F-48EA-B6F7-DCF1CE9BE5DF}" type="pres">
      <dgm:prSet presAssocID="{8D54E21D-1729-4640-A839-F70805B280B2}" presName="level3hierChild" presStyleCnt="0"/>
      <dgm:spPr/>
    </dgm:pt>
    <dgm:pt modelId="{8212F082-05E8-4790-BF21-0FB224167DFA}" type="pres">
      <dgm:prSet presAssocID="{FA89FADF-4E67-41FC-924C-1695CE5B1A0B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A85E6BDE-8C52-4FCB-8D3E-221D178D4715}" type="pres">
      <dgm:prSet presAssocID="{FA89FADF-4E67-41FC-924C-1695CE5B1A0B}" presName="connTx" presStyleLbl="parChTrans1D2" presStyleIdx="2" presStyleCnt="3"/>
      <dgm:spPr/>
      <dgm:t>
        <a:bodyPr/>
        <a:lstStyle/>
        <a:p>
          <a:endParaRPr lang="cs-CZ"/>
        </a:p>
      </dgm:t>
    </dgm:pt>
    <dgm:pt modelId="{5774D144-570C-4EC7-B3E9-B2B379261E6D}" type="pres">
      <dgm:prSet presAssocID="{812A1B34-31D2-4350-976E-BE724A12DAC1}" presName="root2" presStyleCnt="0"/>
      <dgm:spPr/>
    </dgm:pt>
    <dgm:pt modelId="{74749447-60E7-46AF-8FD3-A6FCEB6023CB}" type="pres">
      <dgm:prSet presAssocID="{812A1B34-31D2-4350-976E-BE724A12DAC1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86DF18D-7883-4FAC-BCB1-31D1EBF0514B}" type="pres">
      <dgm:prSet presAssocID="{812A1B34-31D2-4350-976E-BE724A12DAC1}" presName="level3hierChild" presStyleCnt="0"/>
      <dgm:spPr/>
    </dgm:pt>
  </dgm:ptLst>
  <dgm:cxnLst>
    <dgm:cxn modelId="{FEBD90C6-0E4B-4C92-BD8E-3BC76A4B932A}" type="presOf" srcId="{812A1B34-31D2-4350-976E-BE724A12DAC1}" destId="{74749447-60E7-46AF-8FD3-A6FCEB6023CB}" srcOrd="0" destOrd="0" presId="urn:microsoft.com/office/officeart/2008/layout/HorizontalMultiLevelHierarchy"/>
    <dgm:cxn modelId="{8B9F9197-4B79-484B-B56E-2B01A82B5ADE}" type="presOf" srcId="{FA89FADF-4E67-41FC-924C-1695CE5B1A0B}" destId="{A85E6BDE-8C52-4FCB-8D3E-221D178D4715}" srcOrd="1" destOrd="0" presId="urn:microsoft.com/office/officeart/2008/layout/HorizontalMultiLevelHierarchy"/>
    <dgm:cxn modelId="{346B1BB0-16C8-4E10-A347-2E576564786A}" srcId="{F316ED42-AA0D-43C9-B571-587A0137ACAD}" destId="{704F6B81-1A89-47D0-A8F5-4A0F2C73E1B4}" srcOrd="0" destOrd="0" parTransId="{779C2F90-58BE-4CE2-AC97-6081A11A4778}" sibTransId="{04CDE899-7FCF-48C0-9415-315207D1DC6F}"/>
    <dgm:cxn modelId="{CCDBCEAB-342A-4A3C-9DC2-6EAE8B240D79}" type="presOf" srcId="{D36E0756-F817-4ADB-81F5-E2B450FF4D8E}" destId="{F7B5142F-7F58-4F91-9618-34F64199975A}" srcOrd="0" destOrd="0" presId="urn:microsoft.com/office/officeart/2008/layout/HorizontalMultiLevelHierarchy"/>
    <dgm:cxn modelId="{9A9407B6-6D4B-45D4-A274-3DB4FDE9B6E1}" type="presOf" srcId="{AC8C6F7E-0DE4-47B2-ADCA-BDA86140EF5F}" destId="{D1139980-E645-4728-B863-050947B84183}" srcOrd="0" destOrd="0" presId="urn:microsoft.com/office/officeart/2008/layout/HorizontalMultiLevelHierarchy"/>
    <dgm:cxn modelId="{ACBD59DF-38CA-4312-BEF2-86AAF0A800A3}" type="presOf" srcId="{FA89FADF-4E67-41FC-924C-1695CE5B1A0B}" destId="{8212F082-05E8-4790-BF21-0FB224167DFA}" srcOrd="0" destOrd="0" presId="urn:microsoft.com/office/officeart/2008/layout/HorizontalMultiLevelHierarchy"/>
    <dgm:cxn modelId="{EA59BD20-AFF8-4F27-BC8E-A8D8773D5259}" type="presOf" srcId="{0A9E150E-644F-49AA-871A-9E3C052146FD}" destId="{6D244AFA-0CA8-4026-BF25-B85C325D862C}" srcOrd="0" destOrd="0" presId="urn:microsoft.com/office/officeart/2008/layout/HorizontalMultiLevelHierarchy"/>
    <dgm:cxn modelId="{1297DC0E-B6F7-47EE-B52B-DDFDF854A121}" type="presOf" srcId="{8D54E21D-1729-4640-A839-F70805B280B2}" destId="{2EF5F81B-DD41-4EE4-B38B-BA63B209202C}" srcOrd="0" destOrd="0" presId="urn:microsoft.com/office/officeart/2008/layout/HorizontalMultiLevelHierarchy"/>
    <dgm:cxn modelId="{F2196B24-1F5B-4BC2-B4B1-28F94DA25CC3}" type="presOf" srcId="{F316ED42-AA0D-43C9-B571-587A0137ACAD}" destId="{5476372C-8B62-47D0-9029-E974F50FE66F}" srcOrd="0" destOrd="0" presId="urn:microsoft.com/office/officeart/2008/layout/HorizontalMultiLevelHierarchy"/>
    <dgm:cxn modelId="{302F126E-50E1-4066-AFE7-5B0B9404122C}" srcId="{704F6B81-1A89-47D0-A8F5-4A0F2C73E1B4}" destId="{8D54E21D-1729-4640-A839-F70805B280B2}" srcOrd="1" destOrd="0" parTransId="{0A9E150E-644F-49AA-871A-9E3C052146FD}" sibTransId="{50BB550F-8485-4CE7-B48C-66303DB0FC75}"/>
    <dgm:cxn modelId="{3B8418E7-3C63-4A4C-8DA7-FADB67301732}" type="presOf" srcId="{704F6B81-1A89-47D0-A8F5-4A0F2C73E1B4}" destId="{2FD010EA-DE41-4CB6-A7DC-5A8AABF87049}" srcOrd="0" destOrd="0" presId="urn:microsoft.com/office/officeart/2008/layout/HorizontalMultiLevelHierarchy"/>
    <dgm:cxn modelId="{C51B06B0-E1C8-4803-A8F3-00D72FC4DA9F}" type="presOf" srcId="{0A9E150E-644F-49AA-871A-9E3C052146FD}" destId="{6710ED4A-0652-447A-98B7-9D832249FDDA}" srcOrd="1" destOrd="0" presId="urn:microsoft.com/office/officeart/2008/layout/HorizontalMultiLevelHierarchy"/>
    <dgm:cxn modelId="{FF077094-10A9-4008-B614-438F141CE748}" srcId="{704F6B81-1A89-47D0-A8F5-4A0F2C73E1B4}" destId="{AC8C6F7E-0DE4-47B2-ADCA-BDA86140EF5F}" srcOrd="0" destOrd="0" parTransId="{D36E0756-F817-4ADB-81F5-E2B450FF4D8E}" sibTransId="{2271045E-FE79-4739-BA72-C2B3D4F6F353}"/>
    <dgm:cxn modelId="{C65BF125-0996-483D-BFD0-88557F7BE638}" srcId="{704F6B81-1A89-47D0-A8F5-4A0F2C73E1B4}" destId="{812A1B34-31D2-4350-976E-BE724A12DAC1}" srcOrd="2" destOrd="0" parTransId="{FA89FADF-4E67-41FC-924C-1695CE5B1A0B}" sibTransId="{51E9705A-406D-4CF8-82FE-EF014F60940F}"/>
    <dgm:cxn modelId="{04BF26B0-E2DD-4B36-921F-8875C30CAFA9}" type="presOf" srcId="{D36E0756-F817-4ADB-81F5-E2B450FF4D8E}" destId="{87D66583-7077-458C-A2E6-7CB1D08D1D96}" srcOrd="1" destOrd="0" presId="urn:microsoft.com/office/officeart/2008/layout/HorizontalMultiLevelHierarchy"/>
    <dgm:cxn modelId="{25A4BC4C-8A0E-4D2D-8481-EB5F756F136B}" type="presParOf" srcId="{5476372C-8B62-47D0-9029-E974F50FE66F}" destId="{46C30B7D-CAEE-4413-A2A9-803C6780BF65}" srcOrd="0" destOrd="0" presId="urn:microsoft.com/office/officeart/2008/layout/HorizontalMultiLevelHierarchy"/>
    <dgm:cxn modelId="{39C005C2-F330-4F68-990A-7BE11349F20A}" type="presParOf" srcId="{46C30B7D-CAEE-4413-A2A9-803C6780BF65}" destId="{2FD010EA-DE41-4CB6-A7DC-5A8AABF87049}" srcOrd="0" destOrd="0" presId="urn:microsoft.com/office/officeart/2008/layout/HorizontalMultiLevelHierarchy"/>
    <dgm:cxn modelId="{113DECFF-A6BD-41EB-B2E0-3A097C2FB5FD}" type="presParOf" srcId="{46C30B7D-CAEE-4413-A2A9-803C6780BF65}" destId="{C1BAED32-CF3F-438F-870A-A638A6891E0A}" srcOrd="1" destOrd="0" presId="urn:microsoft.com/office/officeart/2008/layout/HorizontalMultiLevelHierarchy"/>
    <dgm:cxn modelId="{4257275D-F9BF-4137-A608-9C68108A7473}" type="presParOf" srcId="{C1BAED32-CF3F-438F-870A-A638A6891E0A}" destId="{F7B5142F-7F58-4F91-9618-34F64199975A}" srcOrd="0" destOrd="0" presId="urn:microsoft.com/office/officeart/2008/layout/HorizontalMultiLevelHierarchy"/>
    <dgm:cxn modelId="{616AA101-A6E0-4F79-A7D5-0048E0C3D086}" type="presParOf" srcId="{F7B5142F-7F58-4F91-9618-34F64199975A}" destId="{87D66583-7077-458C-A2E6-7CB1D08D1D96}" srcOrd="0" destOrd="0" presId="urn:microsoft.com/office/officeart/2008/layout/HorizontalMultiLevelHierarchy"/>
    <dgm:cxn modelId="{30D4FECA-15F5-474C-9EC4-D009F6BAB079}" type="presParOf" srcId="{C1BAED32-CF3F-438F-870A-A638A6891E0A}" destId="{21CA5537-D39E-4560-87F4-001F42826C34}" srcOrd="1" destOrd="0" presId="urn:microsoft.com/office/officeart/2008/layout/HorizontalMultiLevelHierarchy"/>
    <dgm:cxn modelId="{F87254F2-02CC-4B4F-B079-AEA1F355AFE7}" type="presParOf" srcId="{21CA5537-D39E-4560-87F4-001F42826C34}" destId="{D1139980-E645-4728-B863-050947B84183}" srcOrd="0" destOrd="0" presId="urn:microsoft.com/office/officeart/2008/layout/HorizontalMultiLevelHierarchy"/>
    <dgm:cxn modelId="{BFC326E9-A783-44AE-A1C4-C19AA5EEADBC}" type="presParOf" srcId="{21CA5537-D39E-4560-87F4-001F42826C34}" destId="{6CEAED7F-3827-4DFB-9052-B2857A74A9DF}" srcOrd="1" destOrd="0" presId="urn:microsoft.com/office/officeart/2008/layout/HorizontalMultiLevelHierarchy"/>
    <dgm:cxn modelId="{E40C4962-4738-49E0-819E-09D1070D8694}" type="presParOf" srcId="{C1BAED32-CF3F-438F-870A-A638A6891E0A}" destId="{6D244AFA-0CA8-4026-BF25-B85C325D862C}" srcOrd="2" destOrd="0" presId="urn:microsoft.com/office/officeart/2008/layout/HorizontalMultiLevelHierarchy"/>
    <dgm:cxn modelId="{C879FE6D-6FAA-48FD-8BC5-D7546A7E6253}" type="presParOf" srcId="{6D244AFA-0CA8-4026-BF25-B85C325D862C}" destId="{6710ED4A-0652-447A-98B7-9D832249FDDA}" srcOrd="0" destOrd="0" presId="urn:microsoft.com/office/officeart/2008/layout/HorizontalMultiLevelHierarchy"/>
    <dgm:cxn modelId="{11B06465-12BD-40C1-A26D-0C7C72095EBB}" type="presParOf" srcId="{C1BAED32-CF3F-438F-870A-A638A6891E0A}" destId="{ACA65DF9-9681-41D9-8A84-6C95C990E834}" srcOrd="3" destOrd="0" presId="urn:microsoft.com/office/officeart/2008/layout/HorizontalMultiLevelHierarchy"/>
    <dgm:cxn modelId="{ED1A934C-245B-4E9A-AEC4-1EB28F0A6358}" type="presParOf" srcId="{ACA65DF9-9681-41D9-8A84-6C95C990E834}" destId="{2EF5F81B-DD41-4EE4-B38B-BA63B209202C}" srcOrd="0" destOrd="0" presId="urn:microsoft.com/office/officeart/2008/layout/HorizontalMultiLevelHierarchy"/>
    <dgm:cxn modelId="{30E4B65F-CA81-4A19-8991-F1D0DCB0CB05}" type="presParOf" srcId="{ACA65DF9-9681-41D9-8A84-6C95C990E834}" destId="{4C3E6AD9-705F-48EA-B6F7-DCF1CE9BE5DF}" srcOrd="1" destOrd="0" presId="urn:microsoft.com/office/officeart/2008/layout/HorizontalMultiLevelHierarchy"/>
    <dgm:cxn modelId="{638D38EB-0109-4CCF-8A68-D78201E8DC03}" type="presParOf" srcId="{C1BAED32-CF3F-438F-870A-A638A6891E0A}" destId="{8212F082-05E8-4790-BF21-0FB224167DFA}" srcOrd="4" destOrd="0" presId="urn:microsoft.com/office/officeart/2008/layout/HorizontalMultiLevelHierarchy"/>
    <dgm:cxn modelId="{95E0A6FD-90B3-4822-B139-4E41DB2B8F9F}" type="presParOf" srcId="{8212F082-05E8-4790-BF21-0FB224167DFA}" destId="{A85E6BDE-8C52-4FCB-8D3E-221D178D4715}" srcOrd="0" destOrd="0" presId="urn:microsoft.com/office/officeart/2008/layout/HorizontalMultiLevelHierarchy"/>
    <dgm:cxn modelId="{1F9654A8-207F-4DD3-81EA-B99BFCF8C86F}" type="presParOf" srcId="{C1BAED32-CF3F-438F-870A-A638A6891E0A}" destId="{5774D144-570C-4EC7-B3E9-B2B379261E6D}" srcOrd="5" destOrd="0" presId="urn:microsoft.com/office/officeart/2008/layout/HorizontalMultiLevelHierarchy"/>
    <dgm:cxn modelId="{71E9A795-76B5-42A0-A4C8-ACEAF98DEB53}" type="presParOf" srcId="{5774D144-570C-4EC7-B3E9-B2B379261E6D}" destId="{74749447-60E7-46AF-8FD3-A6FCEB6023CB}" srcOrd="0" destOrd="0" presId="urn:microsoft.com/office/officeart/2008/layout/HorizontalMultiLevelHierarchy"/>
    <dgm:cxn modelId="{C663FECB-6555-4976-B02C-513D153316F3}" type="presParOf" srcId="{5774D144-570C-4EC7-B3E9-B2B379261E6D}" destId="{A86DF18D-7883-4FAC-BCB1-31D1EBF0514B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4CA4A7-E6FF-457A-8732-7BFFC75B6868}" type="doc">
      <dgm:prSet loTypeId="urn:microsoft.com/office/officeart/2008/layout/AscendingPictureAccentProcess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FBA802-565C-4889-9D5E-E5612F83AD82}">
      <dgm:prSet phldrT="[Text]"/>
      <dgm:spPr/>
      <dgm:t>
        <a:bodyPr/>
        <a:lstStyle/>
        <a:p>
          <a:r>
            <a:rPr lang="cs-CZ" dirty="0" smtClean="0"/>
            <a:t>ropa</a:t>
          </a:r>
          <a:endParaRPr lang="cs-CZ" dirty="0"/>
        </a:p>
      </dgm:t>
    </dgm:pt>
    <dgm:pt modelId="{01EB3633-FF5F-4FC7-8F90-A6F968E18879}" type="parTrans" cxnId="{76C3E075-3246-4C12-96A5-642AE4D1B623}">
      <dgm:prSet/>
      <dgm:spPr/>
      <dgm:t>
        <a:bodyPr/>
        <a:lstStyle/>
        <a:p>
          <a:endParaRPr lang="cs-CZ"/>
        </a:p>
      </dgm:t>
    </dgm:pt>
    <dgm:pt modelId="{1B2AF317-F204-4ED4-95AD-3A8F51722802}" type="sibTrans" cxnId="{76C3E075-3246-4C12-96A5-642AE4D1B623}">
      <dgm:prSet/>
      <dgm:spPr/>
      <dgm:t>
        <a:bodyPr/>
        <a:lstStyle/>
        <a:p>
          <a:endParaRPr lang="cs-CZ"/>
        </a:p>
      </dgm:t>
    </dgm:pt>
    <dgm:pt modelId="{7BAD1ABE-7C73-499A-B11C-B192BC85ADDB}">
      <dgm:prSet phldrT="[Text]"/>
      <dgm:spPr/>
      <dgm:t>
        <a:bodyPr/>
        <a:lstStyle/>
        <a:p>
          <a:r>
            <a:rPr lang="cs-CZ" dirty="0" smtClean="0"/>
            <a:t>zemní plyn</a:t>
          </a:r>
          <a:endParaRPr lang="cs-CZ" dirty="0"/>
        </a:p>
      </dgm:t>
    </dgm:pt>
    <dgm:pt modelId="{040B5760-3CF2-49DC-8010-4B7543A3E84A}" type="parTrans" cxnId="{40574FAF-B119-4871-852D-0689894D1C7E}">
      <dgm:prSet/>
      <dgm:spPr/>
      <dgm:t>
        <a:bodyPr/>
        <a:lstStyle/>
        <a:p>
          <a:endParaRPr lang="cs-CZ"/>
        </a:p>
      </dgm:t>
    </dgm:pt>
    <dgm:pt modelId="{30995BE7-4E19-447E-9B53-53D851BE9AAE}" type="sibTrans" cxnId="{40574FAF-B119-4871-852D-0689894D1C7E}">
      <dgm:prSet/>
      <dgm:spPr/>
      <dgm:t>
        <a:bodyPr/>
        <a:lstStyle/>
        <a:p>
          <a:endParaRPr lang="cs-CZ"/>
        </a:p>
      </dgm:t>
    </dgm:pt>
    <dgm:pt modelId="{927B07D6-264D-447B-92A4-17326C0730FF}" type="pres">
      <dgm:prSet presAssocID="{C94CA4A7-E6FF-457A-8732-7BFFC75B6868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A0B466C6-DCDB-414B-9E0E-DB78CC263FA8}" type="pres">
      <dgm:prSet presAssocID="{C94CA4A7-E6FF-457A-8732-7BFFC75B6868}" presName="dot1" presStyleLbl="alignNode1" presStyleIdx="0" presStyleCnt="10"/>
      <dgm:spPr/>
    </dgm:pt>
    <dgm:pt modelId="{C2210D15-9AE3-4661-AEEA-A27F2952B603}" type="pres">
      <dgm:prSet presAssocID="{C94CA4A7-E6FF-457A-8732-7BFFC75B6868}" presName="dot2" presStyleLbl="alignNode1" presStyleIdx="1" presStyleCnt="10"/>
      <dgm:spPr/>
    </dgm:pt>
    <dgm:pt modelId="{93BB7534-298B-4DE3-9B3B-FC0A88AB6E27}" type="pres">
      <dgm:prSet presAssocID="{C94CA4A7-E6FF-457A-8732-7BFFC75B6868}" presName="dot3" presStyleLbl="alignNode1" presStyleIdx="2" presStyleCnt="10"/>
      <dgm:spPr/>
    </dgm:pt>
    <dgm:pt modelId="{73AB0346-C2B9-4E70-9511-F4AE579A68E2}" type="pres">
      <dgm:prSet presAssocID="{C94CA4A7-E6FF-457A-8732-7BFFC75B6868}" presName="dotArrow1" presStyleLbl="alignNode1" presStyleIdx="3" presStyleCnt="10"/>
      <dgm:spPr/>
    </dgm:pt>
    <dgm:pt modelId="{5767B4EE-6CF4-4026-8814-62E7613166ED}" type="pres">
      <dgm:prSet presAssocID="{C94CA4A7-E6FF-457A-8732-7BFFC75B6868}" presName="dotArrow2" presStyleLbl="alignNode1" presStyleIdx="4" presStyleCnt="10"/>
      <dgm:spPr/>
    </dgm:pt>
    <dgm:pt modelId="{B25D5785-4101-47B6-9787-664265EFE55E}" type="pres">
      <dgm:prSet presAssocID="{C94CA4A7-E6FF-457A-8732-7BFFC75B6868}" presName="dotArrow3" presStyleLbl="alignNode1" presStyleIdx="5" presStyleCnt="10"/>
      <dgm:spPr/>
    </dgm:pt>
    <dgm:pt modelId="{F99E8AA8-C08E-4903-9C3E-FCA2AF5A4D11}" type="pres">
      <dgm:prSet presAssocID="{C94CA4A7-E6FF-457A-8732-7BFFC75B6868}" presName="dotArrow4" presStyleLbl="alignNode1" presStyleIdx="6" presStyleCnt="10"/>
      <dgm:spPr/>
    </dgm:pt>
    <dgm:pt modelId="{C361E81D-EB65-43EE-9151-4F27AD4582F3}" type="pres">
      <dgm:prSet presAssocID="{C94CA4A7-E6FF-457A-8732-7BFFC75B6868}" presName="dotArrow5" presStyleLbl="alignNode1" presStyleIdx="7" presStyleCnt="10"/>
      <dgm:spPr/>
    </dgm:pt>
    <dgm:pt modelId="{5FC7DCED-3DD7-436B-B07D-5269A7361364}" type="pres">
      <dgm:prSet presAssocID="{C94CA4A7-E6FF-457A-8732-7BFFC75B6868}" presName="dotArrow6" presStyleLbl="alignNode1" presStyleIdx="8" presStyleCnt="10"/>
      <dgm:spPr/>
    </dgm:pt>
    <dgm:pt modelId="{832B76C3-18A4-4F8C-92C9-B68620DBF4C4}" type="pres">
      <dgm:prSet presAssocID="{C94CA4A7-E6FF-457A-8732-7BFFC75B6868}" presName="dotArrow7" presStyleLbl="alignNode1" presStyleIdx="9" presStyleCnt="10"/>
      <dgm:spPr/>
    </dgm:pt>
    <dgm:pt modelId="{A3219150-F8A3-47CB-BF97-437A2A117204}" type="pres">
      <dgm:prSet presAssocID="{CBFBA802-565C-4889-9D5E-E5612F83AD82}" presName="parTx1" presStyleLbl="node1" presStyleIdx="0" presStyleCnt="2"/>
      <dgm:spPr/>
      <dgm:t>
        <a:bodyPr/>
        <a:lstStyle/>
        <a:p>
          <a:endParaRPr lang="cs-CZ"/>
        </a:p>
      </dgm:t>
    </dgm:pt>
    <dgm:pt modelId="{8C002976-5ADA-48D7-9E6C-DFA5A75972E2}" type="pres">
      <dgm:prSet presAssocID="{1B2AF317-F204-4ED4-95AD-3A8F51722802}" presName="picture1" presStyleCnt="0"/>
      <dgm:spPr/>
    </dgm:pt>
    <dgm:pt modelId="{E741B8AC-A7DB-4EC1-8ECA-22E6DC476C4D}" type="pres">
      <dgm:prSet presAssocID="{1B2AF317-F204-4ED4-95AD-3A8F51722802}" presName="imageRepeatNode" presStyleLbl="fgImgPlace1" presStyleIdx="0" presStyleCnt="2"/>
      <dgm:spPr/>
      <dgm:t>
        <a:bodyPr/>
        <a:lstStyle/>
        <a:p>
          <a:endParaRPr lang="cs-CZ"/>
        </a:p>
      </dgm:t>
    </dgm:pt>
    <dgm:pt modelId="{5672C30A-06A2-4A19-83F5-C9009C669FD8}" type="pres">
      <dgm:prSet presAssocID="{7BAD1ABE-7C73-499A-B11C-B192BC85ADDB}" presName="parTx2" presStyleLbl="node1" presStyleIdx="1" presStyleCnt="2"/>
      <dgm:spPr/>
      <dgm:t>
        <a:bodyPr/>
        <a:lstStyle/>
        <a:p>
          <a:endParaRPr lang="cs-CZ"/>
        </a:p>
      </dgm:t>
    </dgm:pt>
    <dgm:pt modelId="{0390F61A-FE6C-47B3-BB0E-6F8D4766E083}" type="pres">
      <dgm:prSet presAssocID="{30995BE7-4E19-447E-9B53-53D851BE9AAE}" presName="picture2" presStyleCnt="0"/>
      <dgm:spPr/>
    </dgm:pt>
    <dgm:pt modelId="{684033F9-18E4-4E0E-AFC9-54CF160105F2}" type="pres">
      <dgm:prSet presAssocID="{30995BE7-4E19-447E-9B53-53D851BE9AAE}" presName="imageRepeatNode" presStyleLbl="fgImgPlace1" presStyleIdx="1" presStyleCnt="2"/>
      <dgm:spPr/>
      <dgm:t>
        <a:bodyPr/>
        <a:lstStyle/>
        <a:p>
          <a:endParaRPr lang="cs-CZ"/>
        </a:p>
      </dgm:t>
    </dgm:pt>
  </dgm:ptLst>
  <dgm:cxnLst>
    <dgm:cxn modelId="{40574FAF-B119-4871-852D-0689894D1C7E}" srcId="{C94CA4A7-E6FF-457A-8732-7BFFC75B6868}" destId="{7BAD1ABE-7C73-499A-B11C-B192BC85ADDB}" srcOrd="1" destOrd="0" parTransId="{040B5760-3CF2-49DC-8010-4B7543A3E84A}" sibTransId="{30995BE7-4E19-447E-9B53-53D851BE9AAE}"/>
    <dgm:cxn modelId="{65D4B710-7EB2-4F85-B265-3D6B4BA2967B}" type="presOf" srcId="{CBFBA802-565C-4889-9D5E-E5612F83AD82}" destId="{A3219150-F8A3-47CB-BF97-437A2A117204}" srcOrd="0" destOrd="0" presId="urn:microsoft.com/office/officeart/2008/layout/AscendingPictureAccentProcess"/>
    <dgm:cxn modelId="{307BC851-D89E-4200-A937-DD1B1A4BE820}" type="presOf" srcId="{30995BE7-4E19-447E-9B53-53D851BE9AAE}" destId="{684033F9-18E4-4E0E-AFC9-54CF160105F2}" srcOrd="0" destOrd="0" presId="urn:microsoft.com/office/officeart/2008/layout/AscendingPictureAccentProcess"/>
    <dgm:cxn modelId="{76C3E075-3246-4C12-96A5-642AE4D1B623}" srcId="{C94CA4A7-E6FF-457A-8732-7BFFC75B6868}" destId="{CBFBA802-565C-4889-9D5E-E5612F83AD82}" srcOrd="0" destOrd="0" parTransId="{01EB3633-FF5F-4FC7-8F90-A6F968E18879}" sibTransId="{1B2AF317-F204-4ED4-95AD-3A8F51722802}"/>
    <dgm:cxn modelId="{7B3E7CEF-7AE4-4AC0-A166-1D45CF0CFC9A}" type="presOf" srcId="{1B2AF317-F204-4ED4-95AD-3A8F51722802}" destId="{E741B8AC-A7DB-4EC1-8ECA-22E6DC476C4D}" srcOrd="0" destOrd="0" presId="urn:microsoft.com/office/officeart/2008/layout/AscendingPictureAccentProcess"/>
    <dgm:cxn modelId="{EF491FA5-633C-4404-9D83-E4E2547E30DD}" type="presOf" srcId="{C94CA4A7-E6FF-457A-8732-7BFFC75B6868}" destId="{927B07D6-264D-447B-92A4-17326C0730FF}" srcOrd="0" destOrd="0" presId="urn:microsoft.com/office/officeart/2008/layout/AscendingPictureAccentProcess"/>
    <dgm:cxn modelId="{96B2D8B8-13E8-4AB1-8E28-D52779E29BFA}" type="presOf" srcId="{7BAD1ABE-7C73-499A-B11C-B192BC85ADDB}" destId="{5672C30A-06A2-4A19-83F5-C9009C669FD8}" srcOrd="0" destOrd="0" presId="urn:microsoft.com/office/officeart/2008/layout/AscendingPictureAccentProcess"/>
    <dgm:cxn modelId="{8EE2A23E-33BA-4CE1-8B31-60A8BF35E855}" type="presParOf" srcId="{927B07D6-264D-447B-92A4-17326C0730FF}" destId="{A0B466C6-DCDB-414B-9E0E-DB78CC263FA8}" srcOrd="0" destOrd="0" presId="urn:microsoft.com/office/officeart/2008/layout/AscendingPictureAccentProcess"/>
    <dgm:cxn modelId="{F0419187-1C71-4B1B-B3FC-2F3E06F4F431}" type="presParOf" srcId="{927B07D6-264D-447B-92A4-17326C0730FF}" destId="{C2210D15-9AE3-4661-AEEA-A27F2952B603}" srcOrd="1" destOrd="0" presId="urn:microsoft.com/office/officeart/2008/layout/AscendingPictureAccentProcess"/>
    <dgm:cxn modelId="{ADEF6744-E15F-42D6-BF01-866B3DD00E5B}" type="presParOf" srcId="{927B07D6-264D-447B-92A4-17326C0730FF}" destId="{93BB7534-298B-4DE3-9B3B-FC0A88AB6E27}" srcOrd="2" destOrd="0" presId="urn:microsoft.com/office/officeart/2008/layout/AscendingPictureAccentProcess"/>
    <dgm:cxn modelId="{912771FA-8175-4437-AB32-32F65D263784}" type="presParOf" srcId="{927B07D6-264D-447B-92A4-17326C0730FF}" destId="{73AB0346-C2B9-4E70-9511-F4AE579A68E2}" srcOrd="3" destOrd="0" presId="urn:microsoft.com/office/officeart/2008/layout/AscendingPictureAccentProcess"/>
    <dgm:cxn modelId="{CB1AB63B-512D-4BB7-BD80-8A35C1B8CD95}" type="presParOf" srcId="{927B07D6-264D-447B-92A4-17326C0730FF}" destId="{5767B4EE-6CF4-4026-8814-62E7613166ED}" srcOrd="4" destOrd="0" presId="urn:microsoft.com/office/officeart/2008/layout/AscendingPictureAccentProcess"/>
    <dgm:cxn modelId="{84AC8D36-F068-4074-9FA7-DBC637B1867E}" type="presParOf" srcId="{927B07D6-264D-447B-92A4-17326C0730FF}" destId="{B25D5785-4101-47B6-9787-664265EFE55E}" srcOrd="5" destOrd="0" presId="urn:microsoft.com/office/officeart/2008/layout/AscendingPictureAccentProcess"/>
    <dgm:cxn modelId="{AF31BC55-461D-456B-9682-4F6209071563}" type="presParOf" srcId="{927B07D6-264D-447B-92A4-17326C0730FF}" destId="{F99E8AA8-C08E-4903-9C3E-FCA2AF5A4D11}" srcOrd="6" destOrd="0" presId="urn:microsoft.com/office/officeart/2008/layout/AscendingPictureAccentProcess"/>
    <dgm:cxn modelId="{7CF74BAE-F78A-40CC-B809-1705E6CDC052}" type="presParOf" srcId="{927B07D6-264D-447B-92A4-17326C0730FF}" destId="{C361E81D-EB65-43EE-9151-4F27AD4582F3}" srcOrd="7" destOrd="0" presId="urn:microsoft.com/office/officeart/2008/layout/AscendingPictureAccentProcess"/>
    <dgm:cxn modelId="{95C16D00-B14F-4FA2-B212-5CE245407EB4}" type="presParOf" srcId="{927B07D6-264D-447B-92A4-17326C0730FF}" destId="{5FC7DCED-3DD7-436B-B07D-5269A7361364}" srcOrd="8" destOrd="0" presId="urn:microsoft.com/office/officeart/2008/layout/AscendingPictureAccentProcess"/>
    <dgm:cxn modelId="{E3142CA5-B668-49A1-967E-CBE7FBA084C0}" type="presParOf" srcId="{927B07D6-264D-447B-92A4-17326C0730FF}" destId="{832B76C3-18A4-4F8C-92C9-B68620DBF4C4}" srcOrd="9" destOrd="0" presId="urn:microsoft.com/office/officeart/2008/layout/AscendingPictureAccentProcess"/>
    <dgm:cxn modelId="{B7E68ADA-947D-4D64-8728-4E6B9C0073B3}" type="presParOf" srcId="{927B07D6-264D-447B-92A4-17326C0730FF}" destId="{A3219150-F8A3-47CB-BF97-437A2A117204}" srcOrd="10" destOrd="0" presId="urn:microsoft.com/office/officeart/2008/layout/AscendingPictureAccentProcess"/>
    <dgm:cxn modelId="{1F1C0C69-C5EC-4462-AC6A-FDCE6F13196E}" type="presParOf" srcId="{927B07D6-264D-447B-92A4-17326C0730FF}" destId="{8C002976-5ADA-48D7-9E6C-DFA5A75972E2}" srcOrd="11" destOrd="0" presId="urn:microsoft.com/office/officeart/2008/layout/AscendingPictureAccentProcess"/>
    <dgm:cxn modelId="{EA5B5D01-ECE2-4C6F-937A-4BB3417F0C85}" type="presParOf" srcId="{8C002976-5ADA-48D7-9E6C-DFA5A75972E2}" destId="{E741B8AC-A7DB-4EC1-8ECA-22E6DC476C4D}" srcOrd="0" destOrd="0" presId="urn:microsoft.com/office/officeart/2008/layout/AscendingPictureAccentProcess"/>
    <dgm:cxn modelId="{043C912C-1D16-41D2-8BD9-C86BAA8950AD}" type="presParOf" srcId="{927B07D6-264D-447B-92A4-17326C0730FF}" destId="{5672C30A-06A2-4A19-83F5-C9009C669FD8}" srcOrd="12" destOrd="0" presId="urn:microsoft.com/office/officeart/2008/layout/AscendingPictureAccentProcess"/>
    <dgm:cxn modelId="{B9ACE416-E6DE-4075-B2E4-442CEFF772C5}" type="presParOf" srcId="{927B07D6-264D-447B-92A4-17326C0730FF}" destId="{0390F61A-FE6C-47B3-BB0E-6F8D4766E083}" srcOrd="13" destOrd="0" presId="urn:microsoft.com/office/officeart/2008/layout/AscendingPictureAccentProcess"/>
    <dgm:cxn modelId="{3FACDB4A-F736-417C-9F03-E6886FEE80EB}" type="presParOf" srcId="{0390F61A-FE6C-47B3-BB0E-6F8D4766E083}" destId="{684033F9-18E4-4E0E-AFC9-54CF160105F2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6D41E0-E7E8-4860-8005-C052B09E5221}">
      <dsp:nvSpPr>
        <dsp:cNvPr id="0" name=""/>
        <dsp:cNvSpPr/>
      </dsp:nvSpPr>
      <dsp:spPr>
        <a:xfrm>
          <a:off x="0" y="56535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DCB727-92D0-49BC-BAA3-C40C7C7F47E4}">
      <dsp:nvSpPr>
        <dsp:cNvPr id="0" name=""/>
        <dsp:cNvSpPr/>
      </dsp:nvSpPr>
      <dsp:spPr>
        <a:xfrm>
          <a:off x="373380" y="1923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obrovský rozvoj průmyslu</a:t>
          </a:r>
          <a:endParaRPr lang="cs-CZ" sz="3700" kern="1200" dirty="0"/>
        </a:p>
      </dsp:txBody>
      <dsp:txXfrm>
        <a:off x="373380" y="19232"/>
        <a:ext cx="5227320" cy="1092240"/>
      </dsp:txXfrm>
    </dsp:sp>
    <dsp:sp modelId="{F6565219-9B4E-4385-AF53-FB8078373625}">
      <dsp:nvSpPr>
        <dsp:cNvPr id="0" name=""/>
        <dsp:cNvSpPr/>
      </dsp:nvSpPr>
      <dsp:spPr>
        <a:xfrm>
          <a:off x="0" y="224367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506DB-9247-47C0-924A-ADBADCD41585}">
      <dsp:nvSpPr>
        <dsp:cNvPr id="0" name=""/>
        <dsp:cNvSpPr/>
      </dsp:nvSpPr>
      <dsp:spPr>
        <a:xfrm>
          <a:off x="373380" y="169755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významný turistický ruch</a:t>
          </a:r>
          <a:endParaRPr lang="cs-CZ" sz="3700" kern="1200" dirty="0"/>
        </a:p>
      </dsp:txBody>
      <dsp:txXfrm>
        <a:off x="373380" y="1697552"/>
        <a:ext cx="5227320" cy="1092240"/>
      </dsp:txXfrm>
    </dsp:sp>
    <dsp:sp modelId="{F89D913D-ADA4-4EEF-B624-F393887CFCAE}">
      <dsp:nvSpPr>
        <dsp:cNvPr id="0" name=""/>
        <dsp:cNvSpPr/>
      </dsp:nvSpPr>
      <dsp:spPr>
        <a:xfrm>
          <a:off x="0" y="3921992"/>
          <a:ext cx="7467600" cy="93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94868-9C42-4682-B283-AB74E43D2AA9}">
      <dsp:nvSpPr>
        <dsp:cNvPr id="0" name=""/>
        <dsp:cNvSpPr/>
      </dsp:nvSpPr>
      <dsp:spPr>
        <a:xfrm>
          <a:off x="373380" y="3375872"/>
          <a:ext cx="5227320" cy="10922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7580" tIns="0" rIns="197580" bIns="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vývoz rýže (patří </a:t>
          </a:r>
          <a:r>
            <a:rPr lang="cs-CZ" sz="3700" kern="1200" dirty="0" smtClean="0"/>
            <a:t>           k největším)</a:t>
          </a:r>
          <a:endParaRPr lang="cs-CZ" sz="3700" kern="1200" dirty="0"/>
        </a:p>
      </dsp:txBody>
      <dsp:txXfrm>
        <a:off x="373380" y="3375872"/>
        <a:ext cx="5227320" cy="10922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8F5F350-2E64-4FEA-96EA-F2B66E6080AD}">
      <dsp:nvSpPr>
        <dsp:cNvPr id="0" name=""/>
        <dsp:cNvSpPr/>
      </dsp:nvSpPr>
      <dsp:spPr>
        <a:xfrm>
          <a:off x="0" y="1462087"/>
          <a:ext cx="7467600" cy="194945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A019E83-927E-4437-9501-E314E8CF9F21}">
      <dsp:nvSpPr>
        <dsp:cNvPr id="0" name=""/>
        <dsp:cNvSpPr/>
      </dsp:nvSpPr>
      <dsp:spPr>
        <a:xfrm>
          <a:off x="3281" y="0"/>
          <a:ext cx="2165895" cy="1949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socialistický stát</a:t>
          </a:r>
          <a:endParaRPr lang="cs-CZ" sz="2400" kern="1200" dirty="0"/>
        </a:p>
      </dsp:txBody>
      <dsp:txXfrm>
        <a:off x="3281" y="0"/>
        <a:ext cx="2165895" cy="1949450"/>
      </dsp:txXfrm>
    </dsp:sp>
    <dsp:sp modelId="{ED56EC89-6945-46ED-84D3-52783BF5847F}">
      <dsp:nvSpPr>
        <dsp:cNvPr id="0" name=""/>
        <dsp:cNvSpPr/>
      </dsp:nvSpPr>
      <dsp:spPr>
        <a:xfrm>
          <a:off x="842548" y="2193131"/>
          <a:ext cx="487362" cy="48736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3199A3-8DF8-47A4-B738-4E045B3F1518}">
      <dsp:nvSpPr>
        <dsp:cNvPr id="0" name=""/>
        <dsp:cNvSpPr/>
      </dsp:nvSpPr>
      <dsp:spPr>
        <a:xfrm>
          <a:off x="2277472" y="2924174"/>
          <a:ext cx="2165895" cy="1949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nejvíce se pěstuje rýže</a:t>
          </a:r>
          <a:endParaRPr lang="cs-CZ" sz="2400" kern="1200" dirty="0"/>
        </a:p>
      </dsp:txBody>
      <dsp:txXfrm>
        <a:off x="2277472" y="2924174"/>
        <a:ext cx="2165895" cy="1949450"/>
      </dsp:txXfrm>
    </dsp:sp>
    <dsp:sp modelId="{A0276559-C3E0-4526-9634-A90AABE138E7}">
      <dsp:nvSpPr>
        <dsp:cNvPr id="0" name=""/>
        <dsp:cNvSpPr/>
      </dsp:nvSpPr>
      <dsp:spPr>
        <a:xfrm>
          <a:off x="3116738" y="2193131"/>
          <a:ext cx="487362" cy="48736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785A0B-8C63-460F-8167-8C897CCF2D43}">
      <dsp:nvSpPr>
        <dsp:cNvPr id="0" name=""/>
        <dsp:cNvSpPr/>
      </dsp:nvSpPr>
      <dsp:spPr>
        <a:xfrm>
          <a:off x="4551662" y="0"/>
          <a:ext cx="2165895" cy="1949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hlavní složkou hospodářství je zemědělství</a:t>
          </a:r>
          <a:endParaRPr lang="cs-CZ" sz="2400" kern="1200" dirty="0"/>
        </a:p>
      </dsp:txBody>
      <dsp:txXfrm>
        <a:off x="4551662" y="0"/>
        <a:ext cx="2165895" cy="1949450"/>
      </dsp:txXfrm>
    </dsp:sp>
    <dsp:sp modelId="{A9194CEF-05F3-4B63-92A8-5431DCAD726F}">
      <dsp:nvSpPr>
        <dsp:cNvPr id="0" name=""/>
        <dsp:cNvSpPr/>
      </dsp:nvSpPr>
      <dsp:spPr>
        <a:xfrm>
          <a:off x="5390929" y="2193131"/>
          <a:ext cx="487362" cy="48736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FF6D64-69E0-42E2-BD23-126A0808F954}">
      <dsp:nvSpPr>
        <dsp:cNvPr id="0" name=""/>
        <dsp:cNvSpPr/>
      </dsp:nvSpPr>
      <dsp:spPr>
        <a:xfrm>
          <a:off x="313800" y="2379"/>
          <a:ext cx="6840000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0" tIns="127000" rIns="127000" bIns="1270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městský stát na stejnojmenném ostrově</a:t>
          </a:r>
          <a:endParaRPr lang="cs-CZ" sz="5000" kern="1200" dirty="0"/>
        </a:p>
      </dsp:txBody>
      <dsp:txXfrm>
        <a:off x="313800" y="2379"/>
        <a:ext cx="6840000" cy="1570601"/>
      </dsp:txXfrm>
    </dsp:sp>
    <dsp:sp modelId="{ABC3F4EB-3C33-410E-A1DB-11962D7F75EA}">
      <dsp:nvSpPr>
        <dsp:cNvPr id="0" name=""/>
        <dsp:cNvSpPr/>
      </dsp:nvSpPr>
      <dsp:spPr>
        <a:xfrm>
          <a:off x="814874" y="1651511"/>
          <a:ext cx="5837850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0" tIns="127000" rIns="127000" bIns="1270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má významnou strategickou polohu</a:t>
          </a:r>
          <a:endParaRPr lang="cs-CZ" sz="5000" kern="1200" dirty="0"/>
        </a:p>
      </dsp:txBody>
      <dsp:txXfrm>
        <a:off x="814874" y="1651511"/>
        <a:ext cx="5837850" cy="1570601"/>
      </dsp:txXfrm>
    </dsp:sp>
    <dsp:sp modelId="{B4984604-1D9F-45CF-BB6D-48A2474913AC}">
      <dsp:nvSpPr>
        <dsp:cNvPr id="0" name=""/>
        <dsp:cNvSpPr/>
      </dsp:nvSpPr>
      <dsp:spPr>
        <a:xfrm>
          <a:off x="583800" y="3300643"/>
          <a:ext cx="6300000" cy="157060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0" tIns="127000" rIns="127000" bIns="1270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je důležitým finančním střediskem</a:t>
          </a:r>
          <a:endParaRPr lang="cs-CZ" sz="5000" kern="1200" dirty="0"/>
        </a:p>
      </dsp:txBody>
      <dsp:txXfrm>
        <a:off x="583800" y="3300643"/>
        <a:ext cx="6300000" cy="157060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EF5198-DCCD-4025-95A6-C92251E9D5C5}">
      <dsp:nvSpPr>
        <dsp:cNvPr id="0" name=""/>
        <dsp:cNvSpPr/>
      </dsp:nvSpPr>
      <dsp:spPr>
        <a:xfrm>
          <a:off x="1296987" y="0"/>
          <a:ext cx="4873625" cy="4873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2A2FF-C483-474D-AEDE-C89C5D28180C}">
      <dsp:nvSpPr>
        <dsp:cNvPr id="0" name=""/>
        <dsp:cNvSpPr/>
      </dsp:nvSpPr>
      <dsp:spPr>
        <a:xfrm>
          <a:off x="1759981" y="462994"/>
          <a:ext cx="1900713" cy="1900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největší ostrovní stát</a:t>
          </a:r>
          <a:endParaRPr lang="cs-CZ" sz="2400" kern="1200" dirty="0"/>
        </a:p>
      </dsp:txBody>
      <dsp:txXfrm>
        <a:off x="1759981" y="462994"/>
        <a:ext cx="1900713" cy="1900713"/>
      </dsp:txXfrm>
    </dsp:sp>
    <dsp:sp modelId="{95975EAF-0778-4627-88B5-6E3786FABD93}">
      <dsp:nvSpPr>
        <dsp:cNvPr id="0" name=""/>
        <dsp:cNvSpPr/>
      </dsp:nvSpPr>
      <dsp:spPr>
        <a:xfrm>
          <a:off x="3806904" y="462994"/>
          <a:ext cx="1900713" cy="1900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13 000 ostrovů sopečného původu</a:t>
          </a:r>
          <a:endParaRPr lang="cs-CZ" sz="2400" kern="1200" dirty="0"/>
        </a:p>
      </dsp:txBody>
      <dsp:txXfrm>
        <a:off x="3806904" y="462994"/>
        <a:ext cx="1900713" cy="1900713"/>
      </dsp:txXfrm>
    </dsp:sp>
    <dsp:sp modelId="{7ECCBE0E-5576-478D-8258-7C81FEEC35C7}">
      <dsp:nvSpPr>
        <dsp:cNvPr id="0" name=""/>
        <dsp:cNvSpPr/>
      </dsp:nvSpPr>
      <dsp:spPr>
        <a:xfrm>
          <a:off x="1759981" y="2509916"/>
          <a:ext cx="1900713" cy="1900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1/3 sopek světa</a:t>
          </a:r>
          <a:endParaRPr lang="cs-CZ" sz="2400" kern="1200" dirty="0"/>
        </a:p>
      </dsp:txBody>
      <dsp:txXfrm>
        <a:off x="1759981" y="2509916"/>
        <a:ext cx="1900713" cy="1900713"/>
      </dsp:txXfrm>
    </dsp:sp>
    <dsp:sp modelId="{A85A0F91-BAD8-48C8-954F-C7278C35B635}">
      <dsp:nvSpPr>
        <dsp:cNvPr id="0" name=""/>
        <dsp:cNvSpPr/>
      </dsp:nvSpPr>
      <dsp:spPr>
        <a:xfrm>
          <a:off x="3806904" y="2509916"/>
          <a:ext cx="1900713" cy="1900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Velké a Malé Sundy</a:t>
          </a:r>
          <a:endParaRPr lang="cs-CZ" sz="2400" kern="1200" dirty="0"/>
        </a:p>
      </dsp:txBody>
      <dsp:txXfrm>
        <a:off x="3806904" y="2509916"/>
        <a:ext cx="1900713" cy="1900713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212F082-05E8-4790-BF21-0FB224167DFA}">
      <dsp:nvSpPr>
        <dsp:cNvPr id="0" name=""/>
        <dsp:cNvSpPr/>
      </dsp:nvSpPr>
      <dsp:spPr>
        <a:xfrm>
          <a:off x="2374448" y="2436812"/>
          <a:ext cx="607448" cy="11574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3724" y="0"/>
              </a:lnTo>
              <a:lnTo>
                <a:pt x="303724" y="1157485"/>
              </a:lnTo>
              <a:lnTo>
                <a:pt x="607448" y="11574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45492" y="2982875"/>
        <a:ext cx="65359" cy="65359"/>
      </dsp:txXfrm>
    </dsp:sp>
    <dsp:sp modelId="{6D244AFA-0CA8-4026-BF25-B85C325D862C}">
      <dsp:nvSpPr>
        <dsp:cNvPr id="0" name=""/>
        <dsp:cNvSpPr/>
      </dsp:nvSpPr>
      <dsp:spPr>
        <a:xfrm>
          <a:off x="2374448" y="2391092"/>
          <a:ext cx="6074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7448" y="4572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62986" y="2421626"/>
        <a:ext cx="30372" cy="30372"/>
      </dsp:txXfrm>
    </dsp:sp>
    <dsp:sp modelId="{F7B5142F-7F58-4F91-9618-34F64199975A}">
      <dsp:nvSpPr>
        <dsp:cNvPr id="0" name=""/>
        <dsp:cNvSpPr/>
      </dsp:nvSpPr>
      <dsp:spPr>
        <a:xfrm>
          <a:off x="2374448" y="1279326"/>
          <a:ext cx="607448" cy="1157485"/>
        </a:xfrm>
        <a:custGeom>
          <a:avLst/>
          <a:gdLst/>
          <a:ahLst/>
          <a:cxnLst/>
          <a:rect l="0" t="0" r="0" b="0"/>
          <a:pathLst>
            <a:path>
              <a:moveTo>
                <a:pt x="0" y="1157485"/>
              </a:moveTo>
              <a:lnTo>
                <a:pt x="303724" y="1157485"/>
              </a:lnTo>
              <a:lnTo>
                <a:pt x="303724" y="0"/>
              </a:lnTo>
              <a:lnTo>
                <a:pt x="60744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645492" y="1825389"/>
        <a:ext cx="65359" cy="65359"/>
      </dsp:txXfrm>
    </dsp:sp>
    <dsp:sp modelId="{2FD010EA-DE41-4CB6-A7DC-5A8AABF87049}">
      <dsp:nvSpPr>
        <dsp:cNvPr id="0" name=""/>
        <dsp:cNvSpPr/>
      </dsp:nvSpPr>
      <dsp:spPr>
        <a:xfrm rot="16200000">
          <a:off x="-525358" y="1973818"/>
          <a:ext cx="4873625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úrodná půda</a:t>
          </a:r>
          <a:endParaRPr lang="cs-CZ" sz="6400" kern="1200" dirty="0"/>
        </a:p>
      </dsp:txBody>
      <dsp:txXfrm rot="16200000">
        <a:off x="-525358" y="1973818"/>
        <a:ext cx="4873625" cy="925988"/>
      </dsp:txXfrm>
    </dsp:sp>
    <dsp:sp modelId="{D1139980-E645-4728-B863-050947B84183}">
      <dsp:nvSpPr>
        <dsp:cNvPr id="0" name=""/>
        <dsp:cNvSpPr/>
      </dsp:nvSpPr>
      <dsp:spPr>
        <a:xfrm>
          <a:off x="2981897" y="816332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rýže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koření</a:t>
          </a:r>
          <a:endParaRPr lang="cs-CZ" sz="2800" kern="1200" dirty="0"/>
        </a:p>
      </dsp:txBody>
      <dsp:txXfrm>
        <a:off x="2981897" y="816332"/>
        <a:ext cx="3037243" cy="925988"/>
      </dsp:txXfrm>
    </dsp:sp>
    <dsp:sp modelId="{2EF5F81B-DD41-4EE4-B38B-BA63B209202C}">
      <dsp:nvSpPr>
        <dsp:cNvPr id="0" name=""/>
        <dsp:cNvSpPr/>
      </dsp:nvSpPr>
      <dsp:spPr>
        <a:xfrm>
          <a:off x="2981897" y="1973818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káva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kakao</a:t>
          </a:r>
          <a:endParaRPr lang="cs-CZ" sz="2800" kern="1200" dirty="0"/>
        </a:p>
      </dsp:txBody>
      <dsp:txXfrm>
        <a:off x="2981897" y="1973818"/>
        <a:ext cx="3037243" cy="925988"/>
      </dsp:txXfrm>
    </dsp:sp>
    <dsp:sp modelId="{74749447-60E7-46AF-8FD3-A6FCEB6023CB}">
      <dsp:nvSpPr>
        <dsp:cNvPr id="0" name=""/>
        <dsp:cNvSpPr/>
      </dsp:nvSpPr>
      <dsp:spPr>
        <a:xfrm>
          <a:off x="2981897" y="3131304"/>
          <a:ext cx="3037243" cy="92598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kokosové ořechy banány</a:t>
          </a:r>
          <a:endParaRPr lang="cs-CZ" sz="2800" kern="1200" dirty="0"/>
        </a:p>
      </dsp:txBody>
      <dsp:txXfrm>
        <a:off x="2981897" y="3131304"/>
        <a:ext cx="3037243" cy="925988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B466C6-DCDB-414B-9E0E-DB78CC263FA8}">
      <dsp:nvSpPr>
        <dsp:cNvPr id="0" name=""/>
        <dsp:cNvSpPr/>
      </dsp:nvSpPr>
      <dsp:spPr>
        <a:xfrm>
          <a:off x="2657665" y="2754155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2210D15-9AE3-4661-AEEA-A27F2952B603}">
      <dsp:nvSpPr>
        <dsp:cNvPr id="0" name=""/>
        <dsp:cNvSpPr/>
      </dsp:nvSpPr>
      <dsp:spPr>
        <a:xfrm>
          <a:off x="2505912" y="2997348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BB7534-298B-4DE3-9B3B-FC0A88AB6E27}">
      <dsp:nvSpPr>
        <dsp:cNvPr id="0" name=""/>
        <dsp:cNvSpPr/>
      </dsp:nvSpPr>
      <dsp:spPr>
        <a:xfrm>
          <a:off x="2325055" y="3207901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3AB0346-C2B9-4E70-9511-F4AE579A68E2}">
      <dsp:nvSpPr>
        <dsp:cNvPr id="0" name=""/>
        <dsp:cNvSpPr/>
      </dsp:nvSpPr>
      <dsp:spPr>
        <a:xfrm>
          <a:off x="2541252" y="306596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767B4EE-6CF4-4026-8814-62E7613166ED}">
      <dsp:nvSpPr>
        <dsp:cNvPr id="0" name=""/>
        <dsp:cNvSpPr/>
      </dsp:nvSpPr>
      <dsp:spPr>
        <a:xfrm>
          <a:off x="2772693" y="168679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5D5785-4101-47B6-9787-664265EFE55E}">
      <dsp:nvSpPr>
        <dsp:cNvPr id="0" name=""/>
        <dsp:cNvSpPr/>
      </dsp:nvSpPr>
      <dsp:spPr>
        <a:xfrm>
          <a:off x="3003442" y="30762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99E8AA8-C08E-4903-9C3E-FCA2AF5A4D11}">
      <dsp:nvSpPr>
        <dsp:cNvPr id="0" name=""/>
        <dsp:cNvSpPr/>
      </dsp:nvSpPr>
      <dsp:spPr>
        <a:xfrm>
          <a:off x="3234191" y="168679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361E81D-EB65-43EE-9151-4F27AD4582F3}">
      <dsp:nvSpPr>
        <dsp:cNvPr id="0" name=""/>
        <dsp:cNvSpPr/>
      </dsp:nvSpPr>
      <dsp:spPr>
        <a:xfrm>
          <a:off x="3465632" y="306596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FC7DCED-3DD7-436B-B07D-5269A7361364}">
      <dsp:nvSpPr>
        <dsp:cNvPr id="0" name=""/>
        <dsp:cNvSpPr/>
      </dsp:nvSpPr>
      <dsp:spPr>
        <a:xfrm>
          <a:off x="3003442" y="321766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32B76C3-18A4-4F8C-92C9-B68620DBF4C4}">
      <dsp:nvSpPr>
        <dsp:cNvPr id="0" name=""/>
        <dsp:cNvSpPr/>
      </dsp:nvSpPr>
      <dsp:spPr>
        <a:xfrm>
          <a:off x="3003442" y="612770"/>
          <a:ext cx="173234" cy="17323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3219150-F8A3-47CB-BF97-437A2A117204}">
      <dsp:nvSpPr>
        <dsp:cNvPr id="0" name=""/>
        <dsp:cNvSpPr/>
      </dsp:nvSpPr>
      <dsp:spPr>
        <a:xfrm>
          <a:off x="1594004" y="3840668"/>
          <a:ext cx="3736326" cy="10021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90856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ropa</a:t>
          </a:r>
          <a:endParaRPr lang="cs-CZ" sz="4300" kern="1200" dirty="0"/>
        </a:p>
      </dsp:txBody>
      <dsp:txXfrm>
        <a:off x="1594004" y="3840668"/>
        <a:ext cx="3736326" cy="1002193"/>
      </dsp:txXfrm>
    </dsp:sp>
    <dsp:sp modelId="{E741B8AC-A7DB-4EC1-8ECA-22E6DC476C4D}">
      <dsp:nvSpPr>
        <dsp:cNvPr id="0" name=""/>
        <dsp:cNvSpPr/>
      </dsp:nvSpPr>
      <dsp:spPr>
        <a:xfrm>
          <a:off x="558061" y="2858702"/>
          <a:ext cx="1732347" cy="173223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672C30A-06A2-4A19-83F5-C9009C669FD8}">
      <dsp:nvSpPr>
        <dsp:cNvPr id="0" name=""/>
        <dsp:cNvSpPr/>
      </dsp:nvSpPr>
      <dsp:spPr>
        <a:xfrm>
          <a:off x="3173212" y="1880413"/>
          <a:ext cx="3736326" cy="100219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90856" tIns="163830" rIns="163830" bIns="163830" numCol="1" spcCol="1270" anchor="ctr" anchorCtr="0">
          <a:noAutofit/>
        </a:bodyPr>
        <a:lstStyle/>
        <a:p>
          <a:pPr lvl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zemní plyn</a:t>
          </a:r>
          <a:endParaRPr lang="cs-CZ" sz="4300" kern="1200" dirty="0"/>
        </a:p>
      </dsp:txBody>
      <dsp:txXfrm>
        <a:off x="3173212" y="1880413"/>
        <a:ext cx="3736326" cy="1002193"/>
      </dsp:txXfrm>
    </dsp:sp>
    <dsp:sp modelId="{684033F9-18E4-4E0E-AFC9-54CF160105F2}">
      <dsp:nvSpPr>
        <dsp:cNvPr id="0" name=""/>
        <dsp:cNvSpPr/>
      </dsp:nvSpPr>
      <dsp:spPr>
        <a:xfrm>
          <a:off x="2137268" y="898447"/>
          <a:ext cx="1732347" cy="1732232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VaryingWidthList+Icon">
  <dgm:title val="Seznam s proměnlivou šířkou"/>
  <dgm:desc val="Používejte pro zdůraznění položek různé váhy.  Vhodné pro velké množství textu úrovně 1.  Šířka každého obrazce je určena nezávisle na základě textu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188640"/>
            <a:ext cx="7772400" cy="1224137"/>
          </a:xfrm>
        </p:spPr>
        <p:txBody>
          <a:bodyPr>
            <a:normAutofit/>
          </a:bodyPr>
          <a:lstStyle/>
          <a:p>
            <a:r>
              <a:rPr lang="cs-CZ" dirty="0" smtClean="0"/>
              <a:t>ASIE – THAJSKO, VIETNAM, SINGAPUR, INDONÉSIE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VY_32_INOVACE_07-34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1816667"/>
              </p:ext>
            </p:extLst>
          </p:nvPr>
        </p:nvGraphicFramePr>
        <p:xfrm>
          <a:off x="1516013" y="1556792"/>
          <a:ext cx="6208395" cy="277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Thajsko, Vietnam, Singapur, Indonésie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8. 12. 2011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stručně charakterizuje státy: Thajsko,</a:t>
                      </a:r>
                      <a:r>
                        <a:rPr lang="cs-CZ" sz="1400" kern="50" baseline="0" dirty="0" smtClean="0">
                          <a:effectLst/>
                        </a:rPr>
                        <a:t> Vietnam, Singapur a Indonésii.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Thajsko - charakteristika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69176835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3983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Thajsko – 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C00000"/>
                </a:solidFill>
              </a:rPr>
              <a:t>Krungthep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782044"/>
            <a:ext cx="3586088" cy="28792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636912"/>
            <a:ext cx="3096344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777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Vietnam – charakteristika státu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85276388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81686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Vietnam – hlavní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Hanoj </a:t>
            </a:r>
            <a:r>
              <a:rPr lang="cs-CZ" dirty="0" smtClean="0"/>
              <a:t>– obr.č.2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492896"/>
            <a:ext cx="3600400" cy="33123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1951236"/>
            <a:ext cx="279400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66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Singapur - charakteristika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60631608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6358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- poloha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3898972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98093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- zemědělství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65601748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5230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– nerostné suroviny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08961976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70209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Indonésie –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Významný turistický ruch</a:t>
            </a:r>
          </a:p>
          <a:p>
            <a:r>
              <a:rPr lang="cs-CZ" dirty="0" smtClean="0"/>
              <a:t>Náboženství – islám</a:t>
            </a:r>
          </a:p>
          <a:p>
            <a:r>
              <a:rPr lang="cs-CZ" dirty="0" smtClean="0"/>
              <a:t>Hlavní město: </a:t>
            </a:r>
            <a:r>
              <a:rPr lang="cs-CZ" dirty="0" smtClean="0">
                <a:solidFill>
                  <a:srgbClr val="C00000"/>
                </a:solidFill>
              </a:rPr>
              <a:t>Jakarta </a:t>
            </a:r>
            <a:r>
              <a:rPr lang="cs-CZ" dirty="0" smtClean="0"/>
              <a:t>(ostrov Jáva) – obr.č.3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3212976"/>
            <a:ext cx="3082032" cy="295232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996952"/>
            <a:ext cx="2794000" cy="374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967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/>
              <a:t>Učebnice - </a:t>
            </a:r>
            <a:r>
              <a:rPr lang="cs-CZ" sz="900" dirty="0"/>
              <a:t>SVATOŇOVÁ, Hana. </a:t>
            </a:r>
            <a:r>
              <a:rPr lang="cs-CZ" sz="900" i="1" dirty="0"/>
              <a:t>Zeměpis : Putování po světadílech, učebnice, 2. díl</a:t>
            </a:r>
            <a:r>
              <a:rPr lang="cs-CZ" sz="900" dirty="0"/>
              <a:t>. první vydání. Brno, Bratislavská 23d : NOVÁ ŠKOLA, s. r. o., 2008. 72 s. ISBN 80-7289-096-4</a:t>
            </a:r>
            <a:r>
              <a:rPr lang="cs-CZ" sz="900" dirty="0" smtClean="0"/>
              <a:t>.</a:t>
            </a:r>
          </a:p>
          <a:p>
            <a:pPr marL="0" indent="0">
              <a:buNone/>
            </a:pPr>
            <a:r>
              <a:rPr lang="cs-CZ" sz="2000" dirty="0"/>
              <a:t>Obr.č.1 - </a:t>
            </a:r>
            <a:r>
              <a:rPr lang="cs-CZ" sz="900" dirty="0" err="1"/>
              <a:t>Krung</a:t>
            </a:r>
            <a:r>
              <a:rPr lang="cs-CZ" sz="900" dirty="0"/>
              <a:t> </a:t>
            </a:r>
            <a:r>
              <a:rPr lang="cs-CZ" sz="900" dirty="0" err="1"/>
              <a:t>Thep</a:t>
            </a:r>
            <a:r>
              <a:rPr lang="cs-CZ" sz="900" dirty="0"/>
              <a:t>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18.7.2005, last </a:t>
            </a:r>
            <a:r>
              <a:rPr lang="cs-CZ" sz="900" dirty="0" err="1"/>
              <a:t>modified</a:t>
            </a:r>
            <a:r>
              <a:rPr lang="cs-CZ" sz="900" dirty="0"/>
              <a:t> on 18.7.2005 [cit. 2011-12-08]. Dostupné z WWW: &lt;http://cs.wikipedia.org/wiki/</a:t>
            </a:r>
            <a:r>
              <a:rPr lang="cs-CZ" sz="900" dirty="0" err="1"/>
              <a:t>Krung_Thep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Obr.č.2 - </a:t>
            </a:r>
            <a:r>
              <a:rPr lang="cs-CZ" sz="900" dirty="0"/>
              <a:t>Hanoj.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31.3.2006, last </a:t>
            </a:r>
            <a:r>
              <a:rPr lang="cs-CZ" sz="900" dirty="0" err="1"/>
              <a:t>modified</a:t>
            </a:r>
            <a:r>
              <a:rPr lang="cs-CZ" sz="900" dirty="0"/>
              <a:t> on 27.11.2017 [cit. 2011-12-08]. Dostupné z WWW: &lt;http://cs.wikipedia.org/wiki/Hanoj</a:t>
            </a:r>
            <a:r>
              <a:rPr lang="cs-CZ" sz="900" dirty="0" smtClean="0"/>
              <a:t>&gt;.</a:t>
            </a:r>
          </a:p>
          <a:p>
            <a:pPr marL="0" indent="0">
              <a:buNone/>
            </a:pPr>
            <a:r>
              <a:rPr lang="cs-CZ" sz="2000" dirty="0" smtClean="0"/>
              <a:t>Obr.č.3</a:t>
            </a:r>
            <a:r>
              <a:rPr lang="cs-CZ" sz="2800" dirty="0" smtClean="0"/>
              <a:t> </a:t>
            </a:r>
            <a:r>
              <a:rPr lang="cs-CZ" sz="2800" dirty="0"/>
              <a:t>- </a:t>
            </a:r>
            <a:r>
              <a:rPr lang="cs-CZ" sz="900" dirty="0"/>
              <a:t>Jakarta. In </a:t>
            </a:r>
            <a:r>
              <a:rPr lang="cs-CZ" sz="900" i="1" dirty="0" err="1"/>
              <a:t>Wikipedia</a:t>
            </a:r>
            <a:r>
              <a:rPr lang="cs-CZ" sz="900" i="1" dirty="0"/>
              <a:t> 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St. </a:t>
            </a:r>
            <a:r>
              <a:rPr lang="cs-CZ" sz="900" dirty="0" err="1"/>
              <a:t>Petersburg</a:t>
            </a:r>
            <a:r>
              <a:rPr lang="cs-CZ" sz="900" dirty="0"/>
              <a:t> (Florida) : </a:t>
            </a:r>
            <a:r>
              <a:rPr lang="cs-CZ" sz="900" dirty="0" err="1"/>
              <a:t>Wikipedia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23.5.2006, last </a:t>
            </a:r>
            <a:r>
              <a:rPr lang="cs-CZ" sz="900" dirty="0" err="1"/>
              <a:t>modified</a:t>
            </a:r>
            <a:r>
              <a:rPr lang="cs-CZ" sz="900" dirty="0"/>
              <a:t> on 7.11.2011 [cit. 2011-12-08]. Dostupné z WWW: &lt;http://cs.wikipedia.org/wiki/Jakarta&gt;.</a:t>
            </a:r>
          </a:p>
        </p:txBody>
      </p:sp>
    </p:spTree>
    <p:extLst>
      <p:ext uri="{BB962C8B-B14F-4D97-AF65-F5344CB8AC3E}">
        <p14:creationId xmlns:p14="http://schemas.microsoft.com/office/powerpoint/2010/main" xmlns="" val="395977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632</TotalTime>
  <Words>239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ASIE – THAJSKO, VIETNAM, SINGAPUR, INDONÉSIE</vt:lpstr>
      <vt:lpstr>Thajsko - charakteristika</vt:lpstr>
      <vt:lpstr>Thajsko – hlavní město</vt:lpstr>
      <vt:lpstr>Vietnam – charakteristika státu</vt:lpstr>
      <vt:lpstr>Vietnam – hlavní město</vt:lpstr>
      <vt:lpstr>Singapur - charakteristika</vt:lpstr>
      <vt:lpstr>Indonésie - poloha</vt:lpstr>
      <vt:lpstr>Indonésie - zemědělství</vt:lpstr>
      <vt:lpstr>Indonésie – nerostné suroviny</vt:lpstr>
      <vt:lpstr>Indonésie – obyvatelstvo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21</cp:revision>
  <dcterms:created xsi:type="dcterms:W3CDTF">2011-03-22T17:13:23Z</dcterms:created>
  <dcterms:modified xsi:type="dcterms:W3CDTF">2012-04-19T15:58:20Z</dcterms:modified>
</cp:coreProperties>
</file>