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62" r:id="rId4"/>
    <p:sldId id="263" r:id="rId5"/>
    <p:sldId id="265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66FF33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C094B9-8E66-4C9A-A97A-1DCB462C9E1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7574B-C85B-4C22-84B7-A90E3E96F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50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2.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Správnost třídění zjistíte klikáním na ovoce v 1. řádku a ve 2. </a:t>
            </a:r>
            <a:r>
              <a:rPr lang="cs-CZ" smtClean="0"/>
              <a:t>řádku.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7574B-C85B-4C22-84B7-A90E3E96FEE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18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9DF05-D7E5-4D13-9EB4-E07BAB07AA83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8BA15-512B-4019-97EE-7E9D6E5ABE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12" Type="http://schemas.openxmlformats.org/officeDocument/2006/relationships/image" Target="../media/image14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wmf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15.wmf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918648" cy="26642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Název: VY_32_INOVACE_10_C_11_ Užitkové rostliny </a:t>
            </a:r>
            <a:r>
              <a:rPr lang="cs-CZ" sz="3200" smtClean="0"/>
              <a:t>– ovocné </a:t>
            </a:r>
            <a:r>
              <a:rPr lang="cs-CZ" sz="3200" dirty="0" smtClean="0"/>
              <a:t>stromy a keře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</a:t>
            </a:r>
            <a:r>
              <a:rPr lang="cs-CZ" sz="3200" dirty="0"/>
              <a:t>: CZ.1.07./</a:t>
            </a:r>
            <a:r>
              <a:rPr lang="cs-CZ" sz="3200" dirty="0" smtClean="0"/>
              <a:t>1.4.00/21.2131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740" y="4998795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329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166000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7.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Užitkové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 – ovocné stromy a keře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užitkové rostliny, názvy ovoce, peckovice, malvice, bobule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317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67892" y="415637"/>
            <a:ext cx="3169457" cy="584775"/>
          </a:xfrm>
          <a:prstGeom prst="rect">
            <a:avLst/>
          </a:prstGeom>
          <a:solidFill>
            <a:srgbClr val="66FF33"/>
          </a:solidFill>
          <a:ln w="57150">
            <a:solidFill>
              <a:schemeClr val="tx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Užitkové rostliny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7528" y="1510145"/>
            <a:ext cx="7467599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Jsou to rostliny, které lidem poskytují potravu.</a:t>
            </a:r>
            <a:endParaRPr lang="cs-CZ" sz="2800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4909" y="4031673"/>
            <a:ext cx="1938351" cy="584775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Patří sem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0261383">
            <a:off x="2413972" y="3502840"/>
            <a:ext cx="1919541" cy="3228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573760" y="4210460"/>
            <a:ext cx="1837390" cy="3210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724910">
            <a:off x="2333727" y="5016625"/>
            <a:ext cx="2044712" cy="3145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364183" y="2867891"/>
            <a:ext cx="4192173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Ovocné stromy a keře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6691" y="4017819"/>
            <a:ext cx="1755609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Zelenina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3455" y="5334000"/>
            <a:ext cx="2531462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Polní plodiny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7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30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70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Ludmila Eisová\AppData\Local\Microsoft\Windows\Temporary Internet Files\Content.IE5\6MRND51Y\MC900193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2328" y="4599105"/>
            <a:ext cx="1213575" cy="146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UZTM5EZ0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108" y="3408216"/>
            <a:ext cx="1309255" cy="130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DU3WXRX5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474" y="1549169"/>
            <a:ext cx="1615357" cy="134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6MRND51Y\MC9004369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126" y="1136072"/>
            <a:ext cx="1584615" cy="158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UZTM5EZ0\MC900423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63" y="3365583"/>
            <a:ext cx="898957" cy="113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4VJN298M\MC900331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99" y="663223"/>
            <a:ext cx="1543410" cy="143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4VJN298M\MC9002689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346" y="4765280"/>
            <a:ext cx="991902" cy="141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4VJN298M\MC90043690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72" y="4447310"/>
            <a:ext cx="1515340" cy="151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6MRND51Y\MC90043689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363" y="3690503"/>
            <a:ext cx="10668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4VJN298M\MC9003585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248" y="623454"/>
            <a:ext cx="1423186" cy="174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UZTM5EZ0\MC90043690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491" y="865910"/>
            <a:ext cx="1286739" cy="128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400" y="2147454"/>
            <a:ext cx="1824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_N_R_ _T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87235" y="263236"/>
            <a:ext cx="5145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Úkol: Doplň názvy ovoce.</a:t>
            </a:r>
            <a:endParaRPr lang="cs-CZ" sz="3200" b="1" u="sng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81201" y="2618509"/>
            <a:ext cx="1683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H_ _Š_ 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05199" y="2036618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_AL_ _A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65963" y="2881745"/>
            <a:ext cx="1723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_E_U_K_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38109" y="2382982"/>
            <a:ext cx="20040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_R_Z_ _V_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V_ _O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502727"/>
            <a:ext cx="1383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R_B_ 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090" y="6054437"/>
            <a:ext cx="1901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Š_ _S_ _A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32363" y="4724400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_A_L_ 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23855" y="6165273"/>
            <a:ext cx="1544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_Ř_Š_Ň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86401" y="4738254"/>
            <a:ext cx="1662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_A_ _ _A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65818" y="6040582"/>
            <a:ext cx="1723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_R_S_E_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62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5" descr="C:\Users\Ludmila Eisová\AppData\Local\Microsoft\Windows\Temporary Internet Files\Content.IE5\DU3WXRX5\MC900404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128" y="3658466"/>
            <a:ext cx="3101884" cy="319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Ludmila Eisová\AppData\Local\Microsoft\Windows\Temporary Internet Files\Content.IE5\DU3WXRX5\MC900404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47" y="3769302"/>
            <a:ext cx="2994430" cy="3088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Ludmila Eisová\AppData\Local\Microsoft\Windows\Temporary Internet Files\Content.IE5\DU3WXRX5\MC900404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32" y="3755448"/>
            <a:ext cx="3007861" cy="310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6MRND51Y\MC9001935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44525"/>
            <a:ext cx="1213575" cy="146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UZTM5EZ0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726" y="817415"/>
            <a:ext cx="1309255" cy="130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DU3WXRX5\MC9001934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842586"/>
            <a:ext cx="1615357" cy="134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6MRND51Y\MC90043690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489" y="2133599"/>
            <a:ext cx="1584615" cy="158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UZTM5EZ0\MC9004238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1" y="941036"/>
            <a:ext cx="898957" cy="113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4VJN298M\MC9003312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363" y="2145658"/>
            <a:ext cx="1543410" cy="143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4VJN298M\MC9002689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74" y="844446"/>
            <a:ext cx="991902" cy="141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4VJN298M\MC90043690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945" y="2050473"/>
            <a:ext cx="1515340" cy="151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6MRND51Y\MC90043689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18" y="2235777"/>
            <a:ext cx="10668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4VJN298M\MC90035856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065" y="872835"/>
            <a:ext cx="1423186" cy="174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UZTM5EZ0\MC900436900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710" y="935183"/>
            <a:ext cx="1286739" cy="128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055" y="6445617"/>
            <a:ext cx="2276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PECKOVICE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71454" y="6442365"/>
            <a:ext cx="1773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MALVICE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47163" y="6433250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BOBULE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42107" y="152399"/>
            <a:ext cx="6215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Úkol: Roztřiď ovoce do košíků.</a:t>
            </a:r>
            <a:endParaRPr lang="cs-CZ" sz="3200" b="1" u="sng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2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"/>
                            </p:stCondLst>
                            <p:childTnLst>
                              <p:par>
                                <p:cTn id="12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7 L 0.00451 0.47014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" y="2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1019 L 0.27101 0.48241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51" y="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59259E-6 L 0.41059 0.48241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21" y="2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L 0.33923 0.45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62" y="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-0.42274 0.4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46" y="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44444E-6 L -0.48941 0.46597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79" y="2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0.03177 0.387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1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6 L 0.68334 0.38125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167" y="1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-0.0081 L -0.14236 0.4257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2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7 L 0.03177 0.3449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1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7 L 0.06215 0.44977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8" y="2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Výkladová stránka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Úkoly na procvičení učiva: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Doplnění názvů ovoce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Třídění ovoce – peckovice, malvice, bobule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08825" y="4220910"/>
            <a:ext cx="5261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841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06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218</TotalTime>
  <Words>236</Words>
  <Application>Microsoft Office PowerPoint</Application>
  <PresentationFormat>Předvádění na obrazovce (4:3)</PresentationFormat>
  <Paragraphs>58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LuckyTie</vt:lpstr>
      <vt:lpstr>Název školy: ZŠ Karla Klíče, Hostinné Autor: Mgr. Ludmila Eisová  Název: VY_32_INOVACE_10_C_11_ Užitkové rostliny – ovocné stromy a keře Téma: Živá a neživá příroda Číslo projektu: CZ.1.07./1.4.00/21.2131 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  Název: VY_32_INOVACE_10_C_11_ Živé a neživé přírodniny Téma: Užitkové rostliny – ovocné stromy a keře Číslo projektu: CZ.1.07./1.4.00/21.2131</dc:title>
  <dc:creator>Ludmila Eisová</dc:creator>
  <cp:lastModifiedBy>Ludmila Eisová</cp:lastModifiedBy>
  <cp:revision>25</cp:revision>
  <dcterms:created xsi:type="dcterms:W3CDTF">2012-03-06T20:00:41Z</dcterms:created>
  <dcterms:modified xsi:type="dcterms:W3CDTF">2012-03-23T22:53:26Z</dcterms:modified>
</cp:coreProperties>
</file>