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</p:sldMasterIdLst>
  <p:notesMasterIdLst>
    <p:notesMasterId r:id="rId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0080625" cy="7559675"/>
  <p:notesSz cx="7559675" cy="10691813"/>
  <p:defaultTextStyle>
    <a:defPPr>
      <a:defRPr lang="en-GB"/>
    </a:defPPr>
    <a:lvl1pPr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742950" indent="-28575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11430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6002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20574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</p:showPr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306" y="-84"/>
      </p:cViewPr>
      <p:guideLst>
        <p:guide orient="horz" pos="2160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9" name="Rectangle 1"/>
          <p:cNvSpPr>
            <a:spLocks noGrp="1" noChangeArrowheads="1"/>
          </p:cNvSpPr>
          <p:nvPr>
            <p:ph type="sldImg"/>
          </p:nvPr>
        </p:nvSpPr>
        <p:spPr bwMode="auto">
          <a:xfrm>
            <a:off x="1106488" y="812800"/>
            <a:ext cx="5343525" cy="4006850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</p:sp>
      <p:sp>
        <p:nvSpPr>
          <p:cNvPr id="2050" name="Rectangle 2"/>
          <p:cNvSpPr>
            <a:spLocks noGrp="1" noChangeArrowheads="1"/>
          </p:cNvSpPr>
          <p:nvPr>
            <p:ph type="body"/>
          </p:nvPr>
        </p:nvSpPr>
        <p:spPr bwMode="auto">
          <a:xfrm>
            <a:off x="755650" y="5078413"/>
            <a:ext cx="6046788" cy="4810125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smtClean="0"/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hdr"/>
          </p:nvPr>
        </p:nvSpPr>
        <p:spPr bwMode="auto">
          <a:xfrm>
            <a:off x="0" y="0"/>
            <a:ext cx="3279775" cy="533400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>
              <a:lnSpc>
                <a:spcPct val="95000"/>
              </a:lnSpc>
              <a:tabLst>
                <a:tab pos="723900" algn="l"/>
                <a:tab pos="1447800" algn="l"/>
                <a:tab pos="2171700" algn="l"/>
                <a:tab pos="2895600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cs typeface="Arial Unicode MS" charset="0"/>
              </a:defRPr>
            </a:lvl1pPr>
          </a:lstStyle>
          <a:p>
            <a:endParaRPr lang="cs-CZ"/>
          </a:p>
        </p:txBody>
      </p:sp>
      <p:sp>
        <p:nvSpPr>
          <p:cNvPr id="2052" name="Rectangle 4"/>
          <p:cNvSpPr>
            <a:spLocks noGrp="1" noChangeArrowheads="1"/>
          </p:cNvSpPr>
          <p:nvPr>
            <p:ph type="dt"/>
          </p:nvPr>
        </p:nvSpPr>
        <p:spPr bwMode="auto">
          <a:xfrm>
            <a:off x="4278313" y="0"/>
            <a:ext cx="3279775" cy="533400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algn="r">
              <a:lnSpc>
                <a:spcPct val="95000"/>
              </a:lnSpc>
              <a:tabLst>
                <a:tab pos="723900" algn="l"/>
                <a:tab pos="1447800" algn="l"/>
                <a:tab pos="2171700" algn="l"/>
                <a:tab pos="2895600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cs typeface="Arial Unicode MS" charset="0"/>
              </a:defRPr>
            </a:lvl1pPr>
          </a:lstStyle>
          <a:p>
            <a:endParaRPr lang="cs-CZ"/>
          </a:p>
        </p:txBody>
      </p:sp>
      <p:sp>
        <p:nvSpPr>
          <p:cNvPr id="2053" name="Rectangle 5"/>
          <p:cNvSpPr>
            <a:spLocks noGrp="1" noChangeArrowheads="1"/>
          </p:cNvSpPr>
          <p:nvPr>
            <p:ph type="ftr"/>
          </p:nvPr>
        </p:nvSpPr>
        <p:spPr bwMode="auto">
          <a:xfrm>
            <a:off x="0" y="10156825"/>
            <a:ext cx="3279775" cy="533400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>
              <a:lnSpc>
                <a:spcPct val="95000"/>
              </a:lnSpc>
              <a:tabLst>
                <a:tab pos="723900" algn="l"/>
                <a:tab pos="1447800" algn="l"/>
                <a:tab pos="2171700" algn="l"/>
                <a:tab pos="2895600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cs typeface="Arial Unicode MS" charset="0"/>
              </a:defRPr>
            </a:lvl1pPr>
          </a:lstStyle>
          <a:p>
            <a:endParaRPr lang="cs-CZ"/>
          </a:p>
        </p:txBody>
      </p:sp>
      <p:sp>
        <p:nvSpPr>
          <p:cNvPr id="2054" name="Rectangle 6"/>
          <p:cNvSpPr>
            <a:spLocks noGrp="1" noChangeArrowheads="1"/>
          </p:cNvSpPr>
          <p:nvPr>
            <p:ph type="sldNum"/>
          </p:nvPr>
        </p:nvSpPr>
        <p:spPr bwMode="auto">
          <a:xfrm>
            <a:off x="4278313" y="10156825"/>
            <a:ext cx="3279775" cy="533400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 algn="r">
              <a:lnSpc>
                <a:spcPct val="95000"/>
              </a:lnSpc>
              <a:tabLst>
                <a:tab pos="723900" algn="l"/>
                <a:tab pos="1447800" algn="l"/>
                <a:tab pos="2171700" algn="l"/>
                <a:tab pos="2895600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cs typeface="Arial Unicode MS" charset="0"/>
              </a:defRPr>
            </a:lvl1pPr>
          </a:lstStyle>
          <a:p>
            <a:fld id="{2CB4B016-AC0F-40EE-9D58-6D493A844081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1pPr>
    <a:lvl2pPr marL="742950" indent="-28575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2pPr>
    <a:lvl3pPr marL="11430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3pPr>
    <a:lvl4pPr marL="16002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4pPr>
    <a:lvl5pPr marL="20574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1D3AB75-91A9-4D18-AC5A-FEF17097F252}" type="slidenum">
              <a:rPr lang="cs-CZ"/>
              <a:pPr/>
              <a:t>1</a:t>
            </a:fld>
            <a:endParaRPr lang="cs-CZ"/>
          </a:p>
        </p:txBody>
      </p:sp>
      <p:sp>
        <p:nvSpPr>
          <p:cNvPr id="10241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1106488" y="812800"/>
            <a:ext cx="5345112" cy="4008438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0242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755650" y="5078413"/>
            <a:ext cx="6048375" cy="4811712"/>
          </a:xfrm>
          <a:prstGeom prst="rect">
            <a:avLst/>
          </a:prstGeom>
          <a:noFill/>
          <a:ln cap="flat"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150866F-F834-4145-879E-4C5F9C23DAD4}" type="slidenum">
              <a:rPr lang="cs-CZ"/>
              <a:pPr/>
              <a:t>2</a:t>
            </a:fld>
            <a:endParaRPr lang="cs-CZ"/>
          </a:p>
        </p:txBody>
      </p:sp>
      <p:sp>
        <p:nvSpPr>
          <p:cNvPr id="11265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1106488" y="812800"/>
            <a:ext cx="5345112" cy="4008438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1266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755650" y="5078413"/>
            <a:ext cx="6048375" cy="4811712"/>
          </a:xfrm>
          <a:prstGeom prst="rect">
            <a:avLst/>
          </a:prstGeom>
          <a:noFill/>
          <a:ln cap="flat"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7A7AFB53-7599-44A4-A4E0-D828EEACFBF0}" type="slidenum">
              <a:rPr lang="cs-CZ"/>
              <a:pPr/>
              <a:t>3</a:t>
            </a:fld>
            <a:endParaRPr lang="cs-CZ"/>
          </a:p>
        </p:txBody>
      </p:sp>
      <p:sp>
        <p:nvSpPr>
          <p:cNvPr id="12289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1106488" y="812800"/>
            <a:ext cx="5345112" cy="4008438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2290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755650" y="5078413"/>
            <a:ext cx="6048375" cy="4811712"/>
          </a:xfrm>
          <a:prstGeom prst="rect">
            <a:avLst/>
          </a:prstGeom>
          <a:noFill/>
          <a:ln cap="flat"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C31D240A-9D8D-4FE0-8CE3-A275CF82FD13}" type="slidenum">
              <a:rPr lang="cs-CZ"/>
              <a:pPr/>
              <a:t>4</a:t>
            </a:fld>
            <a:endParaRPr lang="cs-CZ"/>
          </a:p>
        </p:txBody>
      </p:sp>
      <p:sp>
        <p:nvSpPr>
          <p:cNvPr id="13313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1106488" y="812800"/>
            <a:ext cx="5345112" cy="4008438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755650" y="5078413"/>
            <a:ext cx="6048375" cy="4811712"/>
          </a:xfrm>
          <a:prstGeom prst="rect">
            <a:avLst/>
          </a:prstGeom>
          <a:noFill/>
          <a:ln cap="flat"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6C1BACF7-5D56-4AE5-BD06-C391B1BDF1F2}" type="slidenum">
              <a:rPr lang="cs-CZ"/>
              <a:pPr/>
              <a:t>5</a:t>
            </a:fld>
            <a:endParaRPr lang="cs-CZ"/>
          </a:p>
        </p:txBody>
      </p:sp>
      <p:sp>
        <p:nvSpPr>
          <p:cNvPr id="14337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1106488" y="812800"/>
            <a:ext cx="5345112" cy="4008438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4338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755650" y="5078413"/>
            <a:ext cx="6048375" cy="4811712"/>
          </a:xfrm>
          <a:prstGeom prst="rect">
            <a:avLst/>
          </a:prstGeom>
          <a:noFill/>
          <a:ln cap="flat"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D305D7BF-64A8-4C95-BF66-CDCE3EB0C0A3}" type="slidenum">
              <a:rPr lang="cs-CZ"/>
              <a:pPr/>
              <a:t>6</a:t>
            </a:fld>
            <a:endParaRPr lang="cs-CZ"/>
          </a:p>
        </p:txBody>
      </p:sp>
      <p:sp>
        <p:nvSpPr>
          <p:cNvPr id="15361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1106488" y="812800"/>
            <a:ext cx="5345112" cy="4008438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755650" y="5078413"/>
            <a:ext cx="6048375" cy="4811712"/>
          </a:xfrm>
          <a:prstGeom prst="rect">
            <a:avLst/>
          </a:prstGeom>
          <a:noFill/>
          <a:ln cap="flat"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E2A8B622-F9EC-4752-9D17-0AE4CDA7E24D}" type="slidenum">
              <a:rPr lang="cs-CZ"/>
              <a:pPr/>
              <a:t>7</a:t>
            </a:fld>
            <a:endParaRPr lang="cs-CZ"/>
          </a:p>
        </p:txBody>
      </p:sp>
      <p:sp>
        <p:nvSpPr>
          <p:cNvPr id="16385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1106488" y="812800"/>
            <a:ext cx="5345112" cy="4008438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6386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755650" y="5078413"/>
            <a:ext cx="6048375" cy="4811712"/>
          </a:xfrm>
          <a:prstGeom prst="rect">
            <a:avLst/>
          </a:prstGeom>
          <a:noFill/>
          <a:ln cap="flat"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650" y="2347913"/>
            <a:ext cx="8569325" cy="1620837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12888" y="4283075"/>
            <a:ext cx="7056437" cy="1931988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2F770589-3AC5-4F9F-8D30-ED800914F34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39B1E3EE-6E35-43C2-B957-AA5014BA268B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96925" y="4857750"/>
            <a:ext cx="8567738" cy="15017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96925" y="3203575"/>
            <a:ext cx="8567738" cy="1654175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C6982131-BE4B-4F53-83D2-30452DC35E2E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03238" y="1768475"/>
            <a:ext cx="4457700" cy="49879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113338" y="1768475"/>
            <a:ext cx="4459287" cy="49879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DC98B163-C6DE-4847-8BB9-454775ACB1C8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5" y="303213"/>
            <a:ext cx="9072563" cy="1258887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4825" y="1692275"/>
            <a:ext cx="4452938" cy="70485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04825" y="2397125"/>
            <a:ext cx="4452938" cy="43561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5121275" y="1692275"/>
            <a:ext cx="4456113" cy="70485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5121275" y="2397125"/>
            <a:ext cx="4456113" cy="43561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A55DBF69-2D30-4DC3-93C6-5515E22C27F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ABA3AA5A-3A41-42E1-A467-37661A9749B7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C0F80D3E-0493-4B71-8C27-FAAFF46EF8B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5" y="301625"/>
            <a:ext cx="3316288" cy="1279525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41763" y="301625"/>
            <a:ext cx="5635625" cy="6451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04825" y="1581150"/>
            <a:ext cx="3316288" cy="517207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5D29ED1B-C656-49C4-90DE-CC4B62B62027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76438" y="5291138"/>
            <a:ext cx="6048375" cy="625475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976438" y="674688"/>
            <a:ext cx="6048375" cy="453707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976438" y="5916613"/>
            <a:ext cx="6048375" cy="88741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A31E9775-78BC-4E06-81EE-35E0CF51765B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6482AF8C-EB00-47FC-8332-CCD9D7CA0F17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05675" y="301625"/>
            <a:ext cx="2266950" cy="645477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3238" y="301625"/>
            <a:ext cx="6650037" cy="645477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BE2E6158-E1B0-47C1-8F79-9BB26DE15FA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lastní rozlože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3238" y="301625"/>
            <a:ext cx="9069387" cy="126047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0"/>
          </p:nvPr>
        </p:nvSpPr>
        <p:spPr>
          <a:xfrm>
            <a:off x="503238" y="6886575"/>
            <a:ext cx="2346325" cy="519113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idx="11"/>
          </p:nvPr>
        </p:nvSpPr>
        <p:spPr>
          <a:xfrm>
            <a:off x="3448050" y="6886575"/>
            <a:ext cx="3194050" cy="519113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idx="12"/>
          </p:nvPr>
        </p:nvSpPr>
        <p:spPr>
          <a:xfrm>
            <a:off x="7227888" y="6886575"/>
            <a:ext cx="2346325" cy="519113"/>
          </a:xfrm>
        </p:spPr>
        <p:txBody>
          <a:bodyPr/>
          <a:lstStyle>
            <a:lvl1pPr>
              <a:defRPr/>
            </a:lvl1pPr>
          </a:lstStyle>
          <a:p>
            <a:fld id="{6599BAB7-CE64-4E78-91B9-2D36BA19402D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5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503238" y="301625"/>
            <a:ext cx="9069387" cy="1260475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Klepněte pro úpravu formátu titulního textu</a:t>
            </a:r>
          </a:p>
        </p:txBody>
      </p:sp>
      <p:sp>
        <p:nvSpPr>
          <p:cNvPr id="1026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503238" y="1768475"/>
            <a:ext cx="9069387" cy="4987925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 vert="horz" wrap="square" lIns="0" tIns="28224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Klepněte pro úpravu formátu textu osnovy</a:t>
            </a:r>
          </a:p>
          <a:p>
            <a:pPr lvl="1"/>
            <a:r>
              <a:rPr lang="en-GB" smtClean="0"/>
              <a:t>Druhá úroveň</a:t>
            </a:r>
          </a:p>
          <a:p>
            <a:pPr lvl="2"/>
            <a:r>
              <a:rPr lang="en-GB" smtClean="0"/>
              <a:t>Třetí úroveň</a:t>
            </a:r>
          </a:p>
          <a:p>
            <a:pPr lvl="3"/>
            <a:r>
              <a:rPr lang="en-GB" smtClean="0"/>
              <a:t>Čtvrtá úroveň osnovy</a:t>
            </a:r>
          </a:p>
          <a:p>
            <a:pPr lvl="4"/>
            <a:r>
              <a:rPr lang="en-GB" smtClean="0"/>
              <a:t>Pátá úroveň osnovy</a:t>
            </a:r>
          </a:p>
          <a:p>
            <a:pPr lvl="4"/>
            <a:r>
              <a:rPr lang="en-GB" smtClean="0"/>
              <a:t>Šestá úroveň</a:t>
            </a:r>
          </a:p>
          <a:p>
            <a:pPr lvl="4"/>
            <a:r>
              <a:rPr lang="en-GB" smtClean="0"/>
              <a:t>Sedmá úroveň</a:t>
            </a:r>
          </a:p>
          <a:p>
            <a:pPr lvl="4"/>
            <a:r>
              <a:rPr lang="en-GB" smtClean="0"/>
              <a:t>Osmá úroveň textu</a:t>
            </a:r>
          </a:p>
          <a:p>
            <a:pPr lvl="4"/>
            <a:r>
              <a:rPr lang="en-GB" smtClean="0"/>
              <a:t>Devátá úroveň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dt"/>
          </p:nvPr>
        </p:nvSpPr>
        <p:spPr bwMode="auto">
          <a:xfrm>
            <a:off x="503238" y="6886575"/>
            <a:ext cx="2346325" cy="519113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>
              <a:lnSpc>
                <a:spcPct val="95000"/>
              </a:lnSpc>
              <a:tabLst>
                <a:tab pos="723900" algn="l"/>
                <a:tab pos="1447800" algn="l"/>
                <a:tab pos="2171700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cs typeface="Arial Unicode MS" charset="0"/>
              </a:defRPr>
            </a:lvl1pPr>
          </a:lstStyle>
          <a:p>
            <a:endParaRPr lang="cs-CZ"/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ftr"/>
          </p:nvPr>
        </p:nvSpPr>
        <p:spPr bwMode="auto">
          <a:xfrm>
            <a:off x="3448050" y="6886575"/>
            <a:ext cx="3194050" cy="519113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algn="ctr">
              <a:lnSpc>
                <a:spcPct val="95000"/>
              </a:lnSpc>
              <a:tabLst>
                <a:tab pos="723900" algn="l"/>
                <a:tab pos="1447800" algn="l"/>
                <a:tab pos="2171700" algn="l"/>
                <a:tab pos="2895600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cs typeface="Arial Unicode MS" charset="0"/>
              </a:defRPr>
            </a:lvl1pPr>
          </a:lstStyle>
          <a:p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sldNum"/>
          </p:nvPr>
        </p:nvSpPr>
        <p:spPr bwMode="auto">
          <a:xfrm>
            <a:off x="7227888" y="6886575"/>
            <a:ext cx="2346325" cy="519113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algn="r">
              <a:lnSpc>
                <a:spcPct val="95000"/>
              </a:lnSpc>
              <a:tabLst>
                <a:tab pos="723900" algn="l"/>
                <a:tab pos="1447800" algn="l"/>
                <a:tab pos="2171700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cs typeface="Arial Unicode MS" charset="0"/>
              </a:defRPr>
            </a:lvl1pPr>
          </a:lstStyle>
          <a:p>
            <a:fld id="{ED3B9F5F-86D3-452F-8DAA-B640A7BD37BD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+mj-lt"/>
          <a:ea typeface="+mj-ea"/>
          <a:cs typeface="+mj-cs"/>
        </a:defRPr>
      </a:lvl1pPr>
      <a:lvl2pPr marL="742950" indent="-285750" algn="ctr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Microsoft YaHei" charset="0"/>
          <a:cs typeface="Microsoft YaHei" charset="0"/>
        </a:defRPr>
      </a:lvl2pPr>
      <a:lvl3pPr marL="1143000" indent="-228600" algn="ctr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Microsoft YaHei" charset="0"/>
          <a:cs typeface="Microsoft YaHei" charset="0"/>
        </a:defRPr>
      </a:lvl3pPr>
      <a:lvl4pPr marL="1600200" indent="-228600" algn="ctr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Microsoft YaHei" charset="0"/>
          <a:cs typeface="Microsoft YaHei" charset="0"/>
        </a:defRPr>
      </a:lvl4pPr>
      <a:lvl5pPr marL="2057400" indent="-228600" algn="ctr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Microsoft YaHei" charset="0"/>
          <a:cs typeface="Microsoft YaHei" charset="0"/>
        </a:defRPr>
      </a:lvl5pPr>
      <a:lvl6pPr marL="2514600" indent="-228600" algn="ctr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Microsoft YaHei" charset="0"/>
          <a:cs typeface="Microsoft YaHei" charset="0"/>
        </a:defRPr>
      </a:lvl6pPr>
      <a:lvl7pPr marL="2971800" indent="-228600" algn="ctr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Microsoft YaHei" charset="0"/>
          <a:cs typeface="Microsoft YaHei" charset="0"/>
        </a:defRPr>
      </a:lvl7pPr>
      <a:lvl8pPr marL="3429000" indent="-228600" algn="ctr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Microsoft YaHei" charset="0"/>
          <a:cs typeface="Microsoft YaHei" charset="0"/>
        </a:defRPr>
      </a:lvl8pPr>
      <a:lvl9pPr marL="3886200" indent="-228600" algn="ctr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Microsoft YaHei" charset="0"/>
          <a:cs typeface="Microsoft YaHei" charset="0"/>
        </a:defRPr>
      </a:lvl9pPr>
    </p:titleStyle>
    <p:bodyStyle>
      <a:lvl1pPr marL="342900" indent="-342900" algn="l" defTabSz="449263" rtl="0" fontAlgn="base" hangingPunct="0">
        <a:lnSpc>
          <a:spcPct val="93000"/>
        </a:lnSpc>
        <a:spcBef>
          <a:spcPct val="0"/>
        </a:spcBef>
        <a:spcAft>
          <a:spcPts val="1413"/>
        </a:spcAft>
        <a:buClr>
          <a:srgbClr val="000000"/>
        </a:buClr>
        <a:buSzPct val="100000"/>
        <a:buFont typeface="Times New Roman" pitchFamily="16" charset="0"/>
        <a:defRPr sz="3200">
          <a:solidFill>
            <a:srgbClr val="000000"/>
          </a:solidFill>
          <a:latin typeface="+mn-lt"/>
          <a:ea typeface="+mn-ea"/>
          <a:cs typeface="+mn-cs"/>
        </a:defRPr>
      </a:lvl1pPr>
      <a:lvl2pPr marL="742950" indent="-285750" algn="l" defTabSz="449263" rtl="0" fontAlgn="base" hangingPunct="0">
        <a:lnSpc>
          <a:spcPct val="93000"/>
        </a:lnSpc>
        <a:spcBef>
          <a:spcPct val="0"/>
        </a:spcBef>
        <a:spcAft>
          <a:spcPts val="1138"/>
        </a:spcAft>
        <a:buClr>
          <a:srgbClr val="000000"/>
        </a:buClr>
        <a:buSzPct val="100000"/>
        <a:buFont typeface="Times New Roman" pitchFamily="16" charset="0"/>
        <a:defRPr sz="2800">
          <a:solidFill>
            <a:srgbClr val="000000"/>
          </a:solidFill>
          <a:latin typeface="+mn-lt"/>
          <a:ea typeface="+mn-ea"/>
          <a:cs typeface="+mn-cs"/>
        </a:defRPr>
      </a:lvl2pPr>
      <a:lvl3pPr marL="1143000" indent="-228600" algn="l" defTabSz="449263" rtl="0" fontAlgn="base" hangingPunct="0">
        <a:lnSpc>
          <a:spcPct val="93000"/>
        </a:lnSpc>
        <a:spcBef>
          <a:spcPct val="0"/>
        </a:spcBef>
        <a:spcAft>
          <a:spcPts val="850"/>
        </a:spcAft>
        <a:buClr>
          <a:srgbClr val="000000"/>
        </a:buClr>
        <a:buSzPct val="100000"/>
        <a:buFont typeface="Times New Roman" pitchFamily="16" charset="0"/>
        <a:defRPr sz="2400">
          <a:solidFill>
            <a:srgbClr val="000000"/>
          </a:solidFill>
          <a:latin typeface="+mn-lt"/>
          <a:ea typeface="+mn-ea"/>
          <a:cs typeface="+mn-cs"/>
        </a:defRPr>
      </a:lvl3pPr>
      <a:lvl4pPr marL="1600200" indent="-228600" algn="l" defTabSz="449263" rtl="0" fontAlgn="base" hangingPunct="0">
        <a:lnSpc>
          <a:spcPct val="93000"/>
        </a:lnSpc>
        <a:spcBef>
          <a:spcPct val="0"/>
        </a:spcBef>
        <a:spcAft>
          <a:spcPts val="575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4pPr>
      <a:lvl5pPr marL="2057400" indent="-228600" algn="l" defTabSz="449263" rtl="0" fontAlgn="base" hangingPunct="0">
        <a:lnSpc>
          <a:spcPct val="93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5pPr>
      <a:lvl6pPr marL="2514600" indent="-228600" algn="l" defTabSz="449263" rtl="0" fontAlgn="base" hangingPunct="0">
        <a:lnSpc>
          <a:spcPct val="93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6pPr>
      <a:lvl7pPr marL="2971800" indent="-228600" algn="l" defTabSz="449263" rtl="0" fontAlgn="base" hangingPunct="0">
        <a:lnSpc>
          <a:spcPct val="93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7pPr>
      <a:lvl8pPr marL="3429000" indent="-228600" algn="l" defTabSz="449263" rtl="0" fontAlgn="base" hangingPunct="0">
        <a:lnSpc>
          <a:spcPct val="93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8pPr>
      <a:lvl9pPr marL="3886200" indent="-228600" algn="l" defTabSz="449263" rtl="0" fontAlgn="base" hangingPunct="0">
        <a:lnSpc>
          <a:spcPct val="93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qswg0Owa2yY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3" name="Rectangle 1"/>
          <p:cNvSpPr>
            <a:spLocks noGrp="1" noChangeArrowheads="1"/>
          </p:cNvSpPr>
          <p:nvPr>
            <p:ph type="title"/>
          </p:nvPr>
        </p:nvSpPr>
        <p:spPr>
          <a:xfrm>
            <a:off x="503238" y="301625"/>
            <a:ext cx="9070975" cy="1262063"/>
          </a:xfrm>
          <a:ln/>
        </p:spPr>
        <p:txBody>
          <a:bodyPr tIns="38808"/>
          <a:lstStyle/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/>
              <a:t>Lze náhodu předvídat?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4825" y="1770063"/>
            <a:ext cx="9070975" cy="4989512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84175" y="6335713"/>
            <a:ext cx="9263063" cy="1187450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</p:pic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7" name="Rectangle 1"/>
          <p:cNvSpPr>
            <a:spLocks noGrp="1" noChangeArrowheads="1"/>
          </p:cNvSpPr>
          <p:nvPr>
            <p:ph type="title"/>
          </p:nvPr>
        </p:nvSpPr>
        <p:spPr>
          <a:xfrm>
            <a:off x="503238" y="301625"/>
            <a:ext cx="9070975" cy="1262063"/>
          </a:xfrm>
          <a:ln/>
        </p:spPr>
        <p:txBody>
          <a:bodyPr tIns="38808"/>
          <a:lstStyle/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/>
              <a:t>Pomůcky</a:t>
            </a:r>
          </a:p>
        </p:txBody>
      </p:sp>
      <p:sp>
        <p:nvSpPr>
          <p:cNvPr id="4098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503238" y="1768475"/>
            <a:ext cx="9070975" cy="4989513"/>
          </a:xfrm>
          <a:ln/>
        </p:spPr>
        <p:txBody>
          <a:bodyPr/>
          <a:lstStyle/>
          <a:p>
            <a:pPr marL="431800" indent="-323850">
              <a:buSzPct val="45000"/>
              <a:buFont typeface="Wingdings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/>
              <a:t>Papír</a:t>
            </a:r>
          </a:p>
          <a:p>
            <a:pPr marL="431800" indent="-323850">
              <a:buSzPct val="45000"/>
              <a:buFont typeface="Wingdings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/>
              <a:t>Tužka</a:t>
            </a:r>
          </a:p>
          <a:p>
            <a:pPr marL="431800" indent="-323850">
              <a:buSzPct val="45000"/>
              <a:buFont typeface="Wingdings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/>
              <a:t>Mince libovolné hodnoty</a:t>
            </a: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70100" y="3600450"/>
            <a:ext cx="5940425" cy="3959225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</p:pic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1" name="Rectangle 1"/>
          <p:cNvSpPr>
            <a:spLocks noGrp="1" noChangeArrowheads="1"/>
          </p:cNvSpPr>
          <p:nvPr>
            <p:ph type="title"/>
          </p:nvPr>
        </p:nvSpPr>
        <p:spPr>
          <a:xfrm>
            <a:off x="503238" y="301625"/>
            <a:ext cx="9070975" cy="1262063"/>
          </a:xfrm>
          <a:ln/>
        </p:spPr>
        <p:txBody>
          <a:bodyPr tIns="38808"/>
          <a:lstStyle/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/>
              <a:t>Úkol č. 1</a:t>
            </a:r>
            <a:br>
              <a:rPr lang="cs-CZ"/>
            </a:br>
            <a:r>
              <a:rPr lang="cs-CZ"/>
              <a:t>10x, 50x a 100x hodit mincí</a:t>
            </a:r>
          </a:p>
        </p:txBody>
      </p:sp>
      <p:sp>
        <p:nvSpPr>
          <p:cNvPr id="5122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503238" y="1768475"/>
            <a:ext cx="9070975" cy="4989513"/>
          </a:xfrm>
          <a:ln/>
        </p:spPr>
        <p:txBody>
          <a:bodyPr/>
          <a:lstStyle/>
          <a:p>
            <a:pPr marL="431800" indent="-323850">
              <a:buSzPct val="45000"/>
              <a:buFont typeface="Wingdings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/>
              <a:t>Postupně si hoďte mincí. Nejprve 10x, pak 50x a nakonec 100x. </a:t>
            </a:r>
          </a:p>
          <a:p>
            <a:pPr marL="431800" indent="-323850">
              <a:buSzPct val="45000"/>
              <a:buFont typeface="Wingdings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/>
              <a:t>Čím více hodů, tím více se výsledky budou blížit poměru 50:50. </a:t>
            </a:r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7763" y="3816350"/>
            <a:ext cx="5718175" cy="3811588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</p:pic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5" name="Rectangle 1"/>
          <p:cNvSpPr>
            <a:spLocks noGrp="1" noChangeArrowheads="1"/>
          </p:cNvSpPr>
          <p:nvPr>
            <p:ph type="title"/>
          </p:nvPr>
        </p:nvSpPr>
        <p:spPr>
          <a:xfrm>
            <a:off x="503238" y="301625"/>
            <a:ext cx="9070975" cy="1262063"/>
          </a:xfrm>
          <a:ln/>
        </p:spPr>
        <p:txBody>
          <a:bodyPr tIns="38808"/>
          <a:lstStyle/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/>
              <a:t>Úkol č. 2</a:t>
            </a:r>
            <a:br>
              <a:rPr lang="cs-CZ"/>
            </a:br>
            <a:r>
              <a:rPr lang="cs-CZ"/>
              <a:t>předpoklad vs. realita</a:t>
            </a:r>
          </a:p>
        </p:txBody>
      </p:sp>
      <p:sp>
        <p:nvSpPr>
          <p:cNvPr id="6146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503238" y="1768475"/>
            <a:ext cx="9070975" cy="4989513"/>
          </a:xfrm>
          <a:ln/>
        </p:spPr>
        <p:txBody>
          <a:bodyPr/>
          <a:lstStyle/>
          <a:p>
            <a:pPr marL="431800" indent="-323850">
              <a:buSzPct val="45000"/>
              <a:buFont typeface="Wingdings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dirty="0"/>
              <a:t>Udělejte si dvojice. Jeden z dvojice bude vždy tipovat výsledek, druhý hází mincí a výsledek zapisuje. </a:t>
            </a:r>
          </a:p>
          <a:p>
            <a:pPr marL="431800" indent="-323850">
              <a:buSzPct val="45000"/>
              <a:buFont typeface="Wingdings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dirty="0"/>
              <a:t>Výsledkem by mělo být zjištění, že předpoklady se častěji mění oproti realitě, kdy se více objevují situace, kdy se několikrát po sobě </a:t>
            </a:r>
            <a:r>
              <a:rPr lang="cs-CZ" dirty="0" smtClean="0"/>
              <a:t>opakuje </a:t>
            </a:r>
            <a:r>
              <a:rPr lang="cs-CZ" dirty="0"/>
              <a:t>stejný výsledek. </a:t>
            </a:r>
          </a:p>
        </p:txBody>
      </p:sp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" name="Rectangle 1"/>
          <p:cNvSpPr>
            <a:spLocks noGrp="1" noChangeArrowheads="1"/>
          </p:cNvSpPr>
          <p:nvPr>
            <p:ph type="title"/>
          </p:nvPr>
        </p:nvSpPr>
        <p:spPr>
          <a:xfrm>
            <a:off x="503238" y="301625"/>
            <a:ext cx="9070975" cy="1262063"/>
          </a:xfrm>
          <a:ln/>
        </p:spPr>
        <p:txBody>
          <a:bodyPr tIns="38808"/>
          <a:lstStyle/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/>
              <a:t>Monty Hallův problém</a:t>
            </a:r>
          </a:p>
        </p:txBody>
      </p:sp>
      <p:sp>
        <p:nvSpPr>
          <p:cNvPr id="7170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503238" y="1768475"/>
            <a:ext cx="9070975" cy="4989513"/>
          </a:xfrm>
          <a:ln/>
        </p:spPr>
        <p:txBody>
          <a:bodyPr/>
          <a:lstStyle/>
          <a:p>
            <a:pPr marL="431800" indent="-323850">
              <a:buSzPct val="45000"/>
              <a:buFont typeface="Wingdings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/>
              <a:t>S dětmi si můžete i vysvětlit Monty Hallův jev. </a:t>
            </a:r>
          </a:p>
          <a:p>
            <a:pPr marL="431800" indent="-323850">
              <a:buSzPct val="45000"/>
              <a:buFont typeface="Wingdings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b="1"/>
              <a:t>Adresa</a:t>
            </a:r>
            <a:r>
              <a:rPr lang="cs-CZ"/>
              <a:t>:  </a:t>
            </a:r>
            <a:r>
              <a:rPr lang="cs-CZ">
                <a:hlinkClick r:id="rId3"/>
              </a:rPr>
              <a:t>https://www.youtube.com/watch?v=qswg0Owa2yY</a:t>
            </a:r>
          </a:p>
          <a:p>
            <a:pPr marL="431800" indent="-323850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endParaRPr lang="cs-CZ"/>
          </a:p>
          <a:p>
            <a:pPr marL="431800" indent="-323850">
              <a:buSzPct val="45000"/>
              <a:buFont typeface="Wingdings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/>
              <a:t>Tak co - změnit rozhodnutí nebo nezměnit?</a:t>
            </a:r>
          </a:p>
        </p:txBody>
      </p:sp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503238" y="301625"/>
            <a:ext cx="9070975" cy="1262063"/>
          </a:xfrm>
          <a:ln/>
        </p:spPr>
        <p:txBody>
          <a:bodyPr tIns="38808"/>
          <a:lstStyle/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/>
              <a:t>Statistika v běžném životě</a:t>
            </a:r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503238" y="1768475"/>
            <a:ext cx="9070975" cy="4989513"/>
          </a:xfrm>
          <a:ln/>
        </p:spPr>
        <p:txBody>
          <a:bodyPr/>
          <a:lstStyle/>
          <a:p>
            <a:pPr marL="431800" indent="-323850">
              <a:buSzPct val="45000"/>
              <a:buFont typeface="Wingdings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/>
              <a:t>Předpověď počasí</a:t>
            </a:r>
          </a:p>
          <a:p>
            <a:pPr marL="863600" lvl="1" indent="-323850">
              <a:buSzPct val="75000"/>
              <a:buFont typeface="Symbol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/>
              <a:t>Která předpověď má větší pravděpodobnost, že se vyplní? Na zítřek nebo na příští měsíc?</a:t>
            </a:r>
          </a:p>
          <a:p>
            <a:pPr marL="863600" lvl="1" indent="-323850">
              <a:buSzPct val="75000"/>
              <a:buFont typeface="Symbol" charset="2"/>
              <a:buChar char="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/>
              <a:t>Proč tomu tak je?</a:t>
            </a:r>
          </a:p>
          <a:p>
            <a:pPr marL="431800" indent="-323850">
              <a:buSzPct val="45000"/>
              <a:buFont typeface="Wingdings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/>
              <a:t>Casino </a:t>
            </a:r>
          </a:p>
          <a:p>
            <a:pPr marL="863600" lvl="1" indent="-323850">
              <a:buSzPct val="75000"/>
              <a:buFont typeface="Symbol" charset="2"/>
              <a:buChar char="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/>
              <a:t>Můžu nad kasínem v dlouhodobém hledisku vyhrát?</a:t>
            </a:r>
          </a:p>
          <a:p>
            <a:pPr marL="431800" indent="-323850">
              <a:buSzPct val="45000"/>
              <a:buFont typeface="Wingdings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/>
              <a:t>Pojišťovny</a:t>
            </a:r>
          </a:p>
          <a:p>
            <a:pPr marL="863600" lvl="1" indent="-323850">
              <a:buSzPct val="75000"/>
              <a:buFont typeface="Symbol" charset="2"/>
              <a:buChar char="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/>
              <a:t>Vyplatí se pojistit? </a:t>
            </a:r>
          </a:p>
        </p:txBody>
      </p:sp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7" name="Rectangle 1"/>
          <p:cNvSpPr>
            <a:spLocks noGrp="1" noChangeArrowheads="1"/>
          </p:cNvSpPr>
          <p:nvPr>
            <p:ph type="title"/>
          </p:nvPr>
        </p:nvSpPr>
        <p:spPr>
          <a:xfrm>
            <a:off x="503238" y="393700"/>
            <a:ext cx="9070975" cy="1262063"/>
          </a:xfrm>
          <a:ln/>
        </p:spPr>
        <p:txBody>
          <a:bodyPr tIns="38808"/>
          <a:lstStyle/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/>
              <a:t>Dnešní téma: </a:t>
            </a:r>
            <a:br>
              <a:rPr lang="cs-CZ"/>
            </a:br>
            <a:r>
              <a:rPr lang="cs-CZ"/>
              <a:t>Statistika a pravděpodobnost</a:t>
            </a: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96988" y="1768475"/>
            <a:ext cx="7483475" cy="4989513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</p:pic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-65088" y="6048375"/>
            <a:ext cx="10350501" cy="1511300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</p:pic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ady Office">
  <a:themeElements>
    <a:clrScheme name="Motiv sady Offic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Motiv sady Office">
      <a:majorFont>
        <a:latin typeface="Arial"/>
        <a:ea typeface="Microsoft YaHei"/>
        <a:cs typeface="Microsoft YaHei"/>
      </a:majorFont>
      <a:minorFont>
        <a:latin typeface="Arial"/>
        <a:ea typeface="Microsoft YaHei"/>
        <a:cs typeface="Microsoft YaHei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effectLst/>
            <a:latin typeface="Arial" charset="0"/>
          </a:defRPr>
        </a:defPPr>
      </a:lstStyle>
    </a:lnDef>
  </a:objectDefaults>
  <a:extraClrSchemeLst>
    <a:extraClrScheme>
      <a:clrScheme name="Motiv sady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ady Offic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</TotalTime>
  <Words>171</Words>
  <Application>Microsoft Office PowerPoint</Application>
  <PresentationFormat>Vlastní</PresentationFormat>
  <Paragraphs>32</Paragraphs>
  <Slides>7</Slides>
  <Notes>7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14" baseType="lpstr">
      <vt:lpstr>Times New Roman</vt:lpstr>
      <vt:lpstr>Arial</vt:lpstr>
      <vt:lpstr>Microsoft YaHei</vt:lpstr>
      <vt:lpstr>Arial Unicode MS</vt:lpstr>
      <vt:lpstr>Wingdings</vt:lpstr>
      <vt:lpstr>Symbol</vt:lpstr>
      <vt:lpstr>Motiv sady Office</vt:lpstr>
      <vt:lpstr>Lze náhodu předvídat?</vt:lpstr>
      <vt:lpstr>Pomůcky</vt:lpstr>
      <vt:lpstr>Úkol č. 1 10x, 50x a 100x hodit mincí</vt:lpstr>
      <vt:lpstr>Úkol č. 2 předpoklad vs. realita</vt:lpstr>
      <vt:lpstr>Monty Hallův problém</vt:lpstr>
      <vt:lpstr>Statistika v běžném životě</vt:lpstr>
      <vt:lpstr>Dnešní téma:  Statistika a pravděpodobnost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Lze náhodu předvídat?</dc:title>
  <dc:creator>Veronika Jansová</dc:creator>
  <cp:lastModifiedBy>Dum</cp:lastModifiedBy>
  <cp:revision>3</cp:revision>
  <cp:lastPrinted>1601-01-01T00:00:00Z</cp:lastPrinted>
  <dcterms:created xsi:type="dcterms:W3CDTF">2017-06-27T14:43:39Z</dcterms:created>
  <dcterms:modified xsi:type="dcterms:W3CDTF">2017-07-03T16:44:24Z</dcterms:modified>
</cp:coreProperties>
</file>