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2"/>
  </p:sldMasterIdLst>
  <p:notesMasterIdLst>
    <p:notesMasterId r:id="rId22"/>
  </p:notesMasterIdLst>
  <p:sldIdLst>
    <p:sldId id="265" r:id="rId13"/>
    <p:sldId id="258" r:id="rId14"/>
    <p:sldId id="269" r:id="rId15"/>
    <p:sldId id="268" r:id="rId16"/>
    <p:sldId id="270" r:id="rId17"/>
    <p:sldId id="272" r:id="rId18"/>
    <p:sldId id="266" r:id="rId19"/>
    <p:sldId id="26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5ECD"/>
    <a:srgbClr val="F82610"/>
    <a:srgbClr val="457B81"/>
    <a:srgbClr val="304B96"/>
    <a:srgbClr val="0CB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9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presProps" Target="pres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B4B27-2C4C-4C72-A313-2869E9B3FC4E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41619-D392-414E-BACD-F058A5564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79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41619-D392-414E-BACD-F058A55645B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1219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8.xml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143747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C6A338-E2D8-4296-AA0C-C323A79FC676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720" r:id="rId12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12" Type="http://schemas.openxmlformats.org/officeDocument/2006/relationships/image" Target="../media/image1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pn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13.wmf"/><Relationship Id="rId3" Type="http://schemas.openxmlformats.org/officeDocument/2006/relationships/image" Target="../media/image17.wmf"/><Relationship Id="rId7" Type="http://schemas.openxmlformats.org/officeDocument/2006/relationships/image" Target="../media/image11.wmf"/><Relationship Id="rId12" Type="http://schemas.openxmlformats.org/officeDocument/2006/relationships/image" Target="../media/image22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5" Type="http://schemas.openxmlformats.org/officeDocument/2006/relationships/image" Target="../media/image9.wmf"/><Relationship Id="rId10" Type="http://schemas.openxmlformats.org/officeDocument/2006/relationships/image" Target="../media/image21.jpeg"/><Relationship Id="rId4" Type="http://schemas.openxmlformats.org/officeDocument/2006/relationships/image" Target="../media/image6.wmf"/><Relationship Id="rId9" Type="http://schemas.openxmlformats.org/officeDocument/2006/relationships/image" Target="../media/image20.png"/><Relationship Id="rId1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5414" y="4359812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5697" y="154748"/>
            <a:ext cx="7918648" cy="266429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VY_32_INOVACE_10_C_12_Užitkové rostliny - zelenina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Živá a neživá příroda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722" y="5026505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681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45378931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7.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března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Užitkové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 – zelenina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názvy zeleniny, zelenina cibulová, listová, plodová, košťálová, kořenová 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044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67892" y="415637"/>
            <a:ext cx="3169457" cy="584775"/>
          </a:xfrm>
          <a:prstGeom prst="rect">
            <a:avLst/>
          </a:prstGeom>
          <a:solidFill>
            <a:srgbClr val="66FF33"/>
          </a:solidFill>
          <a:ln w="57150">
            <a:solidFill>
              <a:schemeClr val="tx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Užitkové rostliny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97528" y="1510145"/>
            <a:ext cx="7467599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Jsou to rostliny, které lidem poskytují potravu.</a:t>
            </a:r>
            <a:endParaRPr lang="cs-CZ" sz="2800" dirty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4909" y="4031673"/>
            <a:ext cx="1938351" cy="584775"/>
          </a:xfrm>
          <a:prstGeom prst="rect">
            <a:avLst/>
          </a:prstGeom>
          <a:solidFill>
            <a:srgbClr val="66FF33"/>
          </a:solidFill>
          <a:ln w="38100"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Patří sem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20261383">
            <a:off x="2413972" y="3502840"/>
            <a:ext cx="1919541" cy="3228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573760" y="4210460"/>
            <a:ext cx="1837390" cy="3210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724910">
            <a:off x="2333727" y="5016625"/>
            <a:ext cx="2044712" cy="3145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364183" y="2867891"/>
            <a:ext cx="4192173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Ovocné stromy a keře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96691" y="4017819"/>
            <a:ext cx="1755609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Zelenina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33455" y="5334000"/>
            <a:ext cx="2531462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Polní plodiny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89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3000"/>
                            </p:stCondLst>
                            <p:childTnLst>
                              <p:par>
                                <p:cTn id="66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700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6509" y="914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49782" y="207818"/>
            <a:ext cx="189186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Hádanky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5127" y="1537855"/>
            <a:ext cx="4105611" cy="1815882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Sedí panna na hrádkách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devatero kabátkách,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těm, kdo ji svlečou,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lzy z očí tečou.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5127" y="4294908"/>
            <a:ext cx="3583032" cy="1815882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Navrch se červenám,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vnitř jsem bílá,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azýček poštípu,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sem tvoje milá.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Ludmila Eisová\AppData\Local\Microsoft\Windows\Temporary Internet Files\Content.IE5\DU3WXRX5\MP900402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836" y="1316182"/>
            <a:ext cx="2341417" cy="234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UZTM5EZ0\MP90038790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1" y="4126807"/>
            <a:ext cx="3006436" cy="214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832765" y="1330037"/>
            <a:ext cx="2355272" cy="23137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7" name="Obdélník 6"/>
          <p:cNvSpPr/>
          <p:nvPr/>
        </p:nvSpPr>
        <p:spPr>
          <a:xfrm>
            <a:off x="5527963" y="4184073"/>
            <a:ext cx="2784763" cy="2022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?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53472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75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81481E-6 L 0.38646 0.00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23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L 0.40243 0.00324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22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6000" y="138545"/>
            <a:ext cx="45288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Rozlušti názvy zeleniny.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541819" y="2078181"/>
            <a:ext cx="1011382" cy="637309"/>
          </a:xfrm>
          <a:prstGeom prst="roundRect">
            <a:avLst/>
          </a:prstGeom>
          <a:solidFill>
            <a:srgbClr val="F45E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88872" y="2092034"/>
            <a:ext cx="1011382" cy="637309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raj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49782" y="2092035"/>
            <a:ext cx="1011382" cy="63730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čes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96837" y="2092035"/>
            <a:ext cx="1011382" cy="63730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30036" y="2078180"/>
            <a:ext cx="1011382" cy="637309"/>
          </a:xfrm>
          <a:prstGeom prst="roundRect">
            <a:avLst/>
          </a:prstGeom>
          <a:solidFill>
            <a:srgbClr val="F826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ben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7091" y="2092035"/>
            <a:ext cx="1011382" cy="63730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ták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633854" y="1399307"/>
            <a:ext cx="1011382" cy="63730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594764" y="1399308"/>
            <a:ext cx="1011382" cy="63730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41819" y="1399308"/>
            <a:ext cx="1011382" cy="6373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ler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488873" y="1399307"/>
            <a:ext cx="1011382" cy="63730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pap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35928" y="1413162"/>
            <a:ext cx="1011382" cy="63730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kvě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488873" y="720436"/>
            <a:ext cx="1011382" cy="63730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bu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330037" y="734290"/>
            <a:ext cx="1011382" cy="63730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ri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77092" y="734290"/>
            <a:ext cx="1011382" cy="6373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435928" y="734289"/>
            <a:ext cx="1011382" cy="637309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če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382984" y="734289"/>
            <a:ext cx="1011382" cy="637309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kev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396837" y="1413162"/>
            <a:ext cx="1011382" cy="637309"/>
          </a:xfrm>
          <a:prstGeom prst="roundRect">
            <a:avLst/>
          </a:prstGeom>
          <a:solidFill>
            <a:srgbClr val="F826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ked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343891" y="1413162"/>
            <a:ext cx="1011382" cy="63730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špe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77091" y="1413162"/>
            <a:ext cx="1011382" cy="637309"/>
          </a:xfrm>
          <a:prstGeom prst="roundRect">
            <a:avLst/>
          </a:prstGeom>
          <a:solidFill>
            <a:srgbClr val="F45E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lí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594764" y="734290"/>
            <a:ext cx="1011382" cy="63730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nek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541818" y="734290"/>
            <a:ext cx="1011382" cy="637309"/>
          </a:xfrm>
          <a:prstGeom prst="roundRect">
            <a:avLst/>
          </a:prstGeom>
          <a:solidFill>
            <a:srgbClr val="F826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lu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633854" y="2092035"/>
            <a:ext cx="1011382" cy="63730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nát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594764" y="2078180"/>
            <a:ext cx="1011382" cy="637309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mr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 descr="C:\Users\Ludmila Eisová\AppData\Local\Microsoft\Windows\Temporary Internet Files\Content.IE5\UZTM5EZ0\MC900410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8544" y="102380"/>
            <a:ext cx="1288473" cy="114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2355272" y="2826327"/>
            <a:ext cx="4301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Názvy zapisuj na linky.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374073" y="4031673"/>
            <a:ext cx="8271163" cy="1385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387928" y="4793673"/>
            <a:ext cx="8271163" cy="1385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415636" y="5583382"/>
            <a:ext cx="8271163" cy="1385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415636" y="6373091"/>
            <a:ext cx="8271163" cy="1385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630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Ludmila Eisová\AppData\Local\Microsoft\Windows\Temporary Internet Files\Content.IE5\DU3WXRX5\MC9004118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71" y="721456"/>
            <a:ext cx="1166910" cy="1131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DU3WXRX5\MC90044178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914" y="3192195"/>
            <a:ext cx="948705" cy="94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4VJN298M\MC900358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05237" y="1751166"/>
            <a:ext cx="1215890" cy="161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DU3WXRX5\MC9002149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675" y="4220235"/>
            <a:ext cx="1319357" cy="156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4VJN298M\MP9003878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971" y="1935950"/>
            <a:ext cx="1768764" cy="12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DU3WXRX5\MC9003313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227" y="675709"/>
            <a:ext cx="1349351" cy="1317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UZTM5EZ0\MP90014426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05" y="4603936"/>
            <a:ext cx="1568923" cy="105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udmila Eisová\AppData\Local\Microsoft\Windows\Temporary Internet Files\Content.IE5\UZTM5EZ0\MC9002153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0" y="3160822"/>
            <a:ext cx="1536963" cy="1260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Ludmila Eisová\AppData\Local\Microsoft\Windows\Temporary Internet Files\Content.IE5\UZTM5EZ0\MC9001124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5841677"/>
            <a:ext cx="1406653" cy="86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udmila Eisová\AppData\Local\Microsoft\Windows\Temporary Internet Files\Content.IE5\DU3WXRX5\MC90033138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43" y="5726112"/>
            <a:ext cx="784880" cy="1034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4515" y="116113"/>
            <a:ext cx="3647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Pojmenuj zeleninu.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14945" y="1052945"/>
            <a:ext cx="1483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česnek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22764" y="2313709"/>
            <a:ext cx="1300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mrkev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19745" y="3643745"/>
            <a:ext cx="1369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květák</a:t>
            </a:r>
            <a:endParaRPr lang="cs-CZ" sz="3200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64327" y="4876800"/>
            <a:ext cx="822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45ECD"/>
                </a:solidFill>
                <a:latin typeface="Arial" pitchFamily="34" charset="0"/>
                <a:cs typeface="Arial" pitchFamily="34" charset="0"/>
              </a:rPr>
              <a:t>zelí</a:t>
            </a:r>
            <a:endParaRPr lang="cs-CZ" sz="3200" dirty="0">
              <a:solidFill>
                <a:srgbClr val="F45ECD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14945" y="6026727"/>
            <a:ext cx="18469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kedluben</a:t>
            </a:r>
            <a:endParaRPr lang="cs-CZ" sz="32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47163" y="1122218"/>
            <a:ext cx="1414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špenát</a:t>
            </a:r>
            <a:endParaRPr lang="cs-CZ" sz="3200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85709" y="2299855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celer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3309" y="3311237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rajče</a:t>
            </a:r>
            <a:endParaRPr lang="cs-CZ" sz="32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05600" y="4516582"/>
            <a:ext cx="1414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petržel</a:t>
            </a:r>
            <a:endParaRPr lang="cs-CZ" sz="32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19454" y="5971310"/>
            <a:ext cx="1414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okurka</a:t>
            </a:r>
            <a:endParaRPr lang="cs-CZ" sz="3200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98073" y="1066800"/>
            <a:ext cx="1482435" cy="706581"/>
          </a:xfrm>
          <a:prstGeom prst="rect">
            <a:avLst/>
          </a:prstGeom>
          <a:solidFill>
            <a:srgbClr val="F826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1" name="Obdélník 30"/>
          <p:cNvSpPr/>
          <p:nvPr/>
        </p:nvSpPr>
        <p:spPr>
          <a:xfrm>
            <a:off x="1911928" y="5888183"/>
            <a:ext cx="1620980" cy="7065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2078181" y="2216728"/>
            <a:ext cx="1482435" cy="706581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3" name="Obdélník 32"/>
          <p:cNvSpPr/>
          <p:nvPr/>
        </p:nvSpPr>
        <p:spPr>
          <a:xfrm>
            <a:off x="2189019" y="3546764"/>
            <a:ext cx="1482435" cy="70658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4" name="Obdélník 33"/>
          <p:cNvSpPr/>
          <p:nvPr/>
        </p:nvSpPr>
        <p:spPr>
          <a:xfrm>
            <a:off x="2105890" y="4779819"/>
            <a:ext cx="1482435" cy="706581"/>
          </a:xfrm>
          <a:prstGeom prst="rect">
            <a:avLst/>
          </a:prstGeom>
          <a:solidFill>
            <a:srgbClr val="F45E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5" name="Obdélník 34"/>
          <p:cNvSpPr/>
          <p:nvPr/>
        </p:nvSpPr>
        <p:spPr>
          <a:xfrm>
            <a:off x="6816437" y="1052946"/>
            <a:ext cx="1482435" cy="70658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6" name="Obdélník 35"/>
          <p:cNvSpPr/>
          <p:nvPr/>
        </p:nvSpPr>
        <p:spPr>
          <a:xfrm>
            <a:off x="6871855" y="2147455"/>
            <a:ext cx="1482435" cy="70658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7" name="Obdélník 36"/>
          <p:cNvSpPr/>
          <p:nvPr/>
        </p:nvSpPr>
        <p:spPr>
          <a:xfrm>
            <a:off x="6802581" y="3394363"/>
            <a:ext cx="1482435" cy="706581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8" name="Obdélník 37"/>
          <p:cNvSpPr/>
          <p:nvPr/>
        </p:nvSpPr>
        <p:spPr>
          <a:xfrm>
            <a:off x="6733308" y="4668981"/>
            <a:ext cx="1399308" cy="665019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39" name="Obdélník 38"/>
          <p:cNvSpPr/>
          <p:nvPr/>
        </p:nvSpPr>
        <p:spPr>
          <a:xfrm>
            <a:off x="6643582" y="5838701"/>
            <a:ext cx="1482435" cy="706581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829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44444E-6 L -0.40903 -0.0006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51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6296E-6 L -0.43923 0.0034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62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8148E-6 L -0.47865 -0.00857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41" y="-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L -0.44843 -0.0006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31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6 L -0.42118 0.00949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59" y="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0.28629 -0.004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06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33333E-6 L 0.27882 0.00949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41" y="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6 L 0.30313 0.0013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33333E-6 L 0.30295 0.00972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39" y="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22222E-6 L 0.31962 0.00162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72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udmila Eisová\AppData\Local\Microsoft\Windows\Temporary Internet Files\Content.IE5\DU3WXRX5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54938"/>
            <a:ext cx="2604655" cy="174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dmila Eisová\AppData\Local\Microsoft\Windows\Temporary Internet Files\Content.IE5\DU3WXRX5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345" y="1767194"/>
            <a:ext cx="2604655" cy="174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dmila Eisová\AppData\Local\Microsoft\Windows\Temporary Internet Files\Content.IE5\DU3WXRX5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345" y="5108540"/>
            <a:ext cx="2604655" cy="174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dmila Eisová\AppData\Local\Microsoft\Windows\Temporary Internet Files\Content.IE5\DU3WXRX5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839" y="5108540"/>
            <a:ext cx="2604655" cy="174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dmila Eisová\AppData\Local\Microsoft\Windows\Temporary Internet Files\Content.IE5\DU3WXRX5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08540"/>
            <a:ext cx="2604655" cy="174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1600" y="3222171"/>
            <a:ext cx="1505540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cibulová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334780"/>
            <a:ext cx="1204176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listová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46400" y="6334780"/>
            <a:ext cx="1665841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kořenová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13714" y="6334780"/>
            <a:ext cx="1441420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plodová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45943" y="3018971"/>
            <a:ext cx="1739579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košťálová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Ludmila Eisová\AppData\Local\Microsoft\Windows\Temporary Internet Files\Content.IE5\DU3WXRX5\MC900191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3943" y="3852204"/>
            <a:ext cx="1371253" cy="1132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DU3WXRX5\MC900411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629" y="753954"/>
            <a:ext cx="1061352" cy="102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4VJN298M\MC900358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487" y="3682259"/>
            <a:ext cx="964952" cy="127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UZTM5EZ0\MC900193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356" y="899886"/>
            <a:ext cx="1001428" cy="730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DU3WXRX5\MC9003313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316" y="2389410"/>
            <a:ext cx="968680" cy="946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UZTM5EZ0\MC900430129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91" y="783771"/>
            <a:ext cx="1349496" cy="106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DU3WXRX5\MC900441781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401" y="3926484"/>
            <a:ext cx="769257" cy="76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4VJN298M\MP9003878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743" y="3871906"/>
            <a:ext cx="1465941" cy="104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Ludmila Eisová\AppData\Local\Microsoft\Windows\Temporary Internet Files\Content.IE5\UZTM5EZ0\MC9001124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572" y="2451773"/>
            <a:ext cx="1188940" cy="79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UZTM5EZ0\MP90014426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338289" y="1043782"/>
            <a:ext cx="1498332" cy="100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udmila Eisová\AppData\Local\Microsoft\Windows\Temporary Internet Files\Content.IE5\UZTM5EZ0\MC90021536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799" y="2410093"/>
            <a:ext cx="1254594" cy="102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udmila Eisová\AppData\Local\Microsoft\Windows\Temporary Internet Files\Content.IE5\DU3WXRX5\MC90033138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25" y="3832431"/>
            <a:ext cx="784880" cy="1034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DU3WXRX5\MC90021493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992" y="3933371"/>
            <a:ext cx="880722" cy="104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20800" y="116114"/>
            <a:ext cx="6856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K jakým druhům patří tato zelenina ?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3909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650"/>
                            </p:stCondLst>
                            <p:childTnLst>
                              <p:par>
                                <p:cTn id="12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650"/>
                            </p:stCondLst>
                            <p:childTnLst>
                              <p:par>
                                <p:cTn id="15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650"/>
                            </p:stCondLst>
                            <p:childTnLst>
                              <p:par>
                                <p:cTn id="18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65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650"/>
                            </p:stCondLst>
                            <p:childTnLst>
                              <p:par>
                                <p:cTn id="24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85185E-6 L 0.02031 0.6171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7" y="30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40741E-7 L 0.65174 0.6993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587" y="3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0.45816 0.086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99" y="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L -0.61336 0.21412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77" y="10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22222E-6 L 0.42049 0.4381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24" y="2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0.28524 -0.05324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53" y="-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11111E-6 L -0.46823 0.46019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20" y="2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40741E-7 L 0.73125 -0.39583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562" y="-1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7.40741E-7 L 0.17118 0.20278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59" y="1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9259E-6 L 0.12083 0.1706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42" y="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96296E-6 L -0.38629 -0.25995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23" y="-1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96296E-6 L -0.17813 0.21481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06" y="10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33526E-6 L -0.06823 0.17595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0" y="8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2801" y="288179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Výkladová stránka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Motivační stránka - hádanky. Vyluštění se objeví po  kliknutí na zelený obrazec.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Úkoly na procvičení učiva: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Luštění názvů zeleniny a zapisování na linky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Poznávání zeleniny. Názvy se objeví po kliknutí na obdélníčky.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7. list – Třídění zeleniny. Správná odpověď se zjistí po kliknutí na obrázky zeleniny.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67263" y="5204582"/>
            <a:ext cx="4530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849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980" y="479041"/>
            <a:ext cx="6512511" cy="1143000"/>
          </a:xfrm>
        </p:spPr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84444" y="1350818"/>
            <a:ext cx="7498080" cy="48006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 smtClean="0"/>
          </a:p>
          <a:p>
            <a:r>
              <a:rPr lang="cs-CZ" dirty="0" err="1" smtClean="0"/>
              <a:t>Palanská</a:t>
            </a:r>
            <a:r>
              <a:rPr lang="cs-CZ" dirty="0" smtClean="0"/>
              <a:t> J., Hádanky v prvouce. Nový Bydžov: JV </a:t>
            </a:r>
            <a:r>
              <a:rPr lang="cs-CZ" dirty="0" err="1" smtClean="0"/>
              <a:t>Print</a:t>
            </a:r>
            <a:r>
              <a:rPr lang="cs-CZ" dirty="0" smtClean="0"/>
              <a:t>, 2001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39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Drawing</Type>
  <ChoicesCount>0</ChoicesCount>
  <Orientation>Left</Orientation>
</Layout>
</file>

<file path=customXml/item6.xml><?xml version="1.0" encoding="utf-8"?>
<Layout>
  <Type>Drawing</Type>
  <ChoicesCount>0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Drawing</Type>
  <ChoicesCount>0</ChoicesCount>
  <Orientation>Left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766E7710-A2BB-4BC6-84EB-D965AB355F20}">
  <ds:schemaRefs/>
</ds:datastoreItem>
</file>

<file path=customXml/itemProps2.xml><?xml version="1.0" encoding="utf-8"?>
<ds:datastoreItem xmlns:ds="http://schemas.openxmlformats.org/officeDocument/2006/customXml" ds:itemID="{03A253D5-CC86-439B-87A3-DD289D65D256}">
  <ds:schemaRefs/>
</ds:datastoreItem>
</file>

<file path=customXml/itemProps3.xml><?xml version="1.0" encoding="utf-8"?>
<ds:datastoreItem xmlns:ds="http://schemas.openxmlformats.org/officeDocument/2006/customXml" ds:itemID="{D827C9FD-C16A-40AE-8765-BFA564AC1FDA}">
  <ds:schemaRefs/>
</ds:datastoreItem>
</file>

<file path=customXml/itemProps4.xml><?xml version="1.0" encoding="utf-8"?>
<ds:datastoreItem xmlns:ds="http://schemas.openxmlformats.org/officeDocument/2006/customXml" ds:itemID="{91A183B5-FBC5-4D45-9CF1-2BA030CDBD94}">
  <ds:schemaRefs/>
</ds:datastoreItem>
</file>

<file path=customXml/itemProps5.xml><?xml version="1.0" encoding="utf-8"?>
<ds:datastoreItem xmlns:ds="http://schemas.openxmlformats.org/officeDocument/2006/customXml" ds:itemID="{7B9FB7F5-70AF-4398-92C7-98E296FF45A4}">
  <ds:schemaRefs/>
</ds:datastoreItem>
</file>

<file path=customXml/itemProps6.xml><?xml version="1.0" encoding="utf-8"?>
<ds:datastoreItem xmlns:ds="http://schemas.openxmlformats.org/officeDocument/2006/customXml" ds:itemID="{1582623D-8A8A-4DB5-B947-B1560184C081}">
  <ds:schemaRefs/>
</ds:datastoreItem>
</file>

<file path=customXml/itemProps7.xml><?xml version="1.0" encoding="utf-8"?>
<ds:datastoreItem xmlns:ds="http://schemas.openxmlformats.org/officeDocument/2006/customXml" ds:itemID="{D1B5DFA9-DD54-4AE7-BBC5-1F8F827C446F}">
  <ds:schemaRefs/>
</ds:datastoreItem>
</file>

<file path=customXml/itemProps8.xml><?xml version="1.0" encoding="utf-8"?>
<ds:datastoreItem xmlns:ds="http://schemas.openxmlformats.org/officeDocument/2006/customXml" ds:itemID="{05D7812A-1975-4F01-B731-D99D9D85EEA8}">
  <ds:schemaRefs/>
</ds:datastoreItem>
</file>

<file path=customXml/itemProps9.xml><?xml version="1.0" encoding="utf-8"?>
<ds:datastoreItem xmlns:ds="http://schemas.openxmlformats.org/officeDocument/2006/customXml" ds:itemID="{AE0655AE-5D5D-48E4-B0C0-1F3FA7881A28}">
  <ds:schemaRefs/>
</ds:datastoreItem>
</file>

<file path=customXml/itemProps10.xml><?xml version="1.0" encoding="utf-8"?>
<ds:datastoreItem xmlns:ds="http://schemas.openxmlformats.org/officeDocument/2006/customXml" ds:itemID="{9AD0D50B-5320-444C-8F16-CABBE4CBE76D}">
  <ds:schemaRefs/>
</ds:datastoreItem>
</file>

<file path=customXml/itemProps11.xml><?xml version="1.0" encoding="utf-8"?>
<ds:datastoreItem xmlns:ds="http://schemas.openxmlformats.org/officeDocument/2006/customXml" ds:itemID="{322C74BC-27C5-4B7F-A778-DE62B0663EBE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469</TotalTime>
  <Words>285</Words>
  <Application>Microsoft Office PowerPoint</Application>
  <PresentationFormat>Předvádění na obrazovce (4:3)</PresentationFormat>
  <Paragraphs>94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Název školy: ZŠ Karla Klíče, Hostinné Autor: Mgr. Ludmila Eisová  Název: VY_32_INOVACE_10_C_12_Užitkové rostliny - zelenina Téma: Živá a neživá příroda Číslo projektu: CZ.1.07/1.4.00/21.2131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48</cp:revision>
  <dcterms:created xsi:type="dcterms:W3CDTF">2012-03-12T19:32:51Z</dcterms:created>
  <dcterms:modified xsi:type="dcterms:W3CDTF">2012-04-19T17:36:36Z</dcterms:modified>
</cp:coreProperties>
</file>