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9" r:id="rId4"/>
    <p:sldId id="261" r:id="rId5"/>
    <p:sldId id="260" r:id="rId6"/>
    <p:sldId id="258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6678E-2C73-4633-8E30-3B5005CBFF06}" type="datetimeFigureOut">
              <a:rPr lang="cs-CZ" smtClean="0"/>
              <a:pPr/>
              <a:t>21.9.2017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73ECA-C276-4FF2-B8C6-96A611A8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google.cz/url?sa=i&amp;rct=j&amp;q=&amp;esrc=s&amp;source=images&amp;cd=&amp;cad=rja&amp;uact=8&amp;ved=0ahUKEwiX3cizsLPWAhXJOxQKHdVrCf8QjRwIBw&amp;url=http://www.fsps.muni.cz/inovace-SEBS-ASEBS/elearning/fyziologie/fyziologie-a-patofyziologie&amp;psig=AFQjCNEsbJgFbOtHo-1pVeXImkb_7MBahw&amp;ust=150598362985069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Znáš se? Změř se!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20.9.2017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23517" t="45891" r="59327" b="31469"/>
          <a:stretch>
            <a:fillRect/>
          </a:stretch>
        </p:blipFill>
        <p:spPr bwMode="auto">
          <a:xfrm>
            <a:off x="3491880" y="4941168"/>
            <a:ext cx="223224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Měření délek vlastního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90364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ZMĚŘTE POMOCÍ KREJČOVSKÉHO METRU ZADANÉ PARAMETRY A ZAPIŠTE SI JE DO TABULKY</a:t>
            </a:r>
          </a:p>
          <a:p>
            <a:r>
              <a:rPr lang="cs-CZ" sz="2800" dirty="0" smtClean="0"/>
              <a:t>Měření </a:t>
            </a:r>
            <a:r>
              <a:rPr lang="cs-CZ" sz="2800" dirty="0"/>
              <a:t>tělesné výšky </a:t>
            </a:r>
            <a:endParaRPr lang="cs-CZ" sz="2800" dirty="0" smtClean="0"/>
          </a:p>
          <a:p>
            <a:r>
              <a:rPr lang="cs-CZ" sz="2800" dirty="0" smtClean="0"/>
              <a:t>Rozpětí </a:t>
            </a:r>
            <a:r>
              <a:rPr lang="cs-CZ" sz="2800" dirty="0"/>
              <a:t>paží </a:t>
            </a:r>
            <a:endParaRPr lang="cs-CZ" sz="2800" dirty="0" smtClean="0"/>
          </a:p>
          <a:p>
            <a:r>
              <a:rPr lang="cs-CZ" sz="2800" dirty="0" smtClean="0"/>
              <a:t>Měření </a:t>
            </a:r>
            <a:r>
              <a:rPr lang="cs-CZ" sz="2800" dirty="0"/>
              <a:t>délky jedné paže a jejích částí</a:t>
            </a:r>
          </a:p>
          <a:p>
            <a:r>
              <a:rPr lang="cs-CZ" sz="2800" dirty="0" smtClean="0"/>
              <a:t>Obvod hlavy</a:t>
            </a:r>
          </a:p>
          <a:p>
            <a:r>
              <a:rPr lang="cs-CZ" sz="2800" dirty="0" smtClean="0"/>
              <a:t>Měření hrudníku při maximálním vdechu a výdechu</a:t>
            </a:r>
          </a:p>
          <a:p>
            <a:r>
              <a:rPr lang="cs-CZ" sz="2800" dirty="0" smtClean="0"/>
              <a:t>Měření chodidla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84178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609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Měříme bez metru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Použijte vlastní tělo k změření daných délek</a:t>
            </a:r>
          </a:p>
          <a:p>
            <a:r>
              <a:rPr lang="cs-CZ" sz="2800" dirty="0" smtClean="0"/>
              <a:t>Jak je dlouhá lavice ve třídě?</a:t>
            </a:r>
          </a:p>
          <a:p>
            <a:r>
              <a:rPr lang="cs-CZ" sz="2800" dirty="0" smtClean="0"/>
              <a:t>Jak daleko jsou dveře od okna?</a:t>
            </a:r>
          </a:p>
          <a:p>
            <a:r>
              <a:rPr lang="cs-CZ" sz="2800" dirty="0" smtClean="0"/>
              <a:t>Vytvořte řadu z šišek dlouhou 1 metr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517"/>
            <a:ext cx="8229600" cy="1143000"/>
          </a:xfrm>
        </p:spPr>
        <p:txBody>
          <a:bodyPr/>
          <a:lstStyle/>
          <a:p>
            <a:r>
              <a:rPr lang="cs-CZ" dirty="0" smtClean="0"/>
              <a:t>Reakční rychlost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Máte rychlé nebo pomalé reakce?</a:t>
            </a:r>
          </a:p>
          <a:p>
            <a:r>
              <a:rPr lang="cs-CZ" dirty="0"/>
              <a:t>M</a:t>
            </a:r>
            <a:r>
              <a:rPr lang="cs-CZ" dirty="0" smtClean="0"/>
              <a:t>ěřená osoba předpaží s dlaněmi proti sobě asi 20 cm. </a:t>
            </a:r>
          </a:p>
          <a:p>
            <a:r>
              <a:rPr lang="cs-CZ" dirty="0" smtClean="0"/>
              <a:t>Nad rukama přidržíme svisle pravítko a pustíme. </a:t>
            </a:r>
          </a:p>
          <a:p>
            <a:r>
              <a:rPr lang="cs-CZ" dirty="0" smtClean="0"/>
              <a:t>Čím menší část pravítka měřený zachytí, tím je reakční doba delší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Teplota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Průměrná teplota lidského těla je  35,8°C - 37,3°C</a:t>
            </a:r>
          </a:p>
          <a:p>
            <a:r>
              <a:rPr lang="cs-CZ" dirty="0" smtClean="0"/>
              <a:t>Jakou máte teplotu těla?</a:t>
            </a:r>
          </a:p>
          <a:p>
            <a:r>
              <a:rPr lang="cs-CZ" dirty="0" smtClean="0"/>
              <a:t>Jakou teplotu má lidská dlaň?</a:t>
            </a:r>
            <a:endParaRPr lang="cs-CZ" dirty="0"/>
          </a:p>
        </p:txBody>
      </p:sp>
      <p:pic>
        <p:nvPicPr>
          <p:cNvPr id="1026" name="Picture 2" descr="Související obrázek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140968"/>
            <a:ext cx="4491557" cy="3451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Tepová frekvence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204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TEP = tlaková vlna vyvolaná vytlačením krve z levé srdeční komory do aorty</a:t>
            </a:r>
          </a:p>
          <a:p>
            <a:r>
              <a:rPr lang="cs-CZ" dirty="0" smtClean="0"/>
              <a:t>Změřte si svůj tep v klidu (měřte 30 sekund a vynásobte 2)</a:t>
            </a:r>
          </a:p>
          <a:p>
            <a:r>
              <a:rPr lang="cs-CZ" dirty="0" smtClean="0"/>
              <a:t>Změřte si svůj tep po </a:t>
            </a:r>
            <a:r>
              <a:rPr lang="cs-CZ" smtClean="0"/>
              <a:t>zátěži </a:t>
            </a:r>
            <a:r>
              <a:rPr lang="cs-CZ" smtClean="0"/>
              <a:t>50 </a:t>
            </a:r>
            <a:r>
              <a:rPr lang="cs-CZ" dirty="0" smtClean="0"/>
              <a:t>dřepů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Tlak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Tlak je síla působící na plochu</a:t>
            </a:r>
          </a:p>
          <a:p>
            <a:r>
              <a:rPr lang="cs-CZ" dirty="0" smtClean="0"/>
              <a:t>Jakým nejvyšším tlakem dokáže člověk působit na píst?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24969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191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Znáš se? Změř se!</vt:lpstr>
      <vt:lpstr>Měření délek vlastního těla</vt:lpstr>
      <vt:lpstr>Měříme bez metru</vt:lpstr>
      <vt:lpstr>Reakční rychlost</vt:lpstr>
      <vt:lpstr>Teplota těla</vt:lpstr>
      <vt:lpstr>Tepová frekvence</vt:lpstr>
      <vt:lpstr>Tlak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Niky</dc:creator>
  <cp:lastModifiedBy>Niky</cp:lastModifiedBy>
  <cp:revision>10</cp:revision>
  <dcterms:created xsi:type="dcterms:W3CDTF">2017-09-18T17:08:31Z</dcterms:created>
  <dcterms:modified xsi:type="dcterms:W3CDTF">2017-09-21T15:40:47Z</dcterms:modified>
</cp:coreProperties>
</file>