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737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908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261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338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283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70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347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591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060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318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1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099043-556A-49FB-A343-564FB0BEC987}" type="datetimeFigureOut">
              <a:rPr lang="cs-CZ" smtClean="0"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A52A6-2D09-4A2D-9EE6-1275ABE51D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706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872208"/>
          </a:xfrm>
        </p:spPr>
        <p:txBody>
          <a:bodyPr/>
          <a:lstStyle/>
          <a:p>
            <a:r>
              <a:rPr lang="cs-CZ" dirty="0" smtClean="0"/>
              <a:t>ŠABLONAIII/2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564904"/>
            <a:ext cx="8280920" cy="4032448"/>
          </a:xfrm>
        </p:spPr>
        <p:txBody>
          <a:bodyPr/>
          <a:lstStyle/>
          <a:p>
            <a:r>
              <a:rPr lang="cs-CZ" dirty="0" smtClean="0"/>
              <a:t>EL.VODIČE A IZOLANTY</a:t>
            </a:r>
          </a:p>
          <a:p>
            <a:r>
              <a:rPr lang="cs-CZ" dirty="0" smtClean="0"/>
              <a:t>HELENA MESNEROVÁ-ZŠ HORNÍ SLAVKOV</a:t>
            </a:r>
          </a:p>
          <a:p>
            <a:r>
              <a:rPr lang="cs-CZ" dirty="0" smtClean="0"/>
              <a:t>VY_32_INOVACE_136_EL.VODIČE A IZOLANTY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5301208"/>
            <a:ext cx="6096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36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VODIČE A IZOLANTY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Vyber aspoň 5 pevných látek a zapoj je do </a:t>
            </a:r>
            <a:r>
              <a:rPr lang="cs-CZ" dirty="0" err="1" smtClean="0"/>
              <a:t>obvodu.Urči</a:t>
            </a:r>
            <a:r>
              <a:rPr lang="cs-CZ" dirty="0" smtClean="0"/>
              <a:t> elektrickou vodivost a výsledky zapiš do tabulky/označ x v připravené tabulce/</a:t>
            </a:r>
          </a:p>
        </p:txBody>
      </p:sp>
    </p:spTree>
    <p:extLst>
      <p:ext uri="{BB962C8B-B14F-4D97-AF65-F5344CB8AC3E}">
        <p14:creationId xmlns:p14="http://schemas.microsoft.com/office/powerpoint/2010/main" val="102498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97227"/>
              </p:ext>
            </p:extLst>
          </p:nvPr>
        </p:nvGraphicFramePr>
        <p:xfrm>
          <a:off x="395536" y="1412776"/>
          <a:ext cx="8568952" cy="504055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863516"/>
                <a:gridCol w="2863516"/>
                <a:gridCol w="2841920"/>
              </a:tblGrid>
              <a:tr h="840093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LÁTKA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VODIČ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IZOLANT</a:t>
                      </a:r>
                      <a:endParaRPr lang="cs-CZ" sz="3600" dirty="0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93894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9540733"/>
              </p:ext>
            </p:extLst>
          </p:nvPr>
        </p:nvGraphicFramePr>
        <p:xfrm>
          <a:off x="395536" y="1412776"/>
          <a:ext cx="8568952" cy="5040558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tableStyleId>{00A15C55-8517-42AA-B614-E9B94910E393}</a:tableStyleId>
              </a:tblPr>
              <a:tblGrid>
                <a:gridCol w="2863516"/>
                <a:gridCol w="2863516"/>
                <a:gridCol w="2841920"/>
              </a:tblGrid>
              <a:tr h="840093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LÁTKA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VODIČ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IZOLANT</a:t>
                      </a:r>
                      <a:endParaRPr lang="cs-CZ" sz="3600" dirty="0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papír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    x</a:t>
                      </a:r>
                      <a:endParaRPr lang="cs-CZ" sz="3600" dirty="0"/>
                    </a:p>
                  </a:txBody>
                  <a:tcPr>
                    <a:cell3D prstMaterial="dkEdge">
                      <a:bevel prst="slope"/>
                      <a:lightRig rig="flood" dir="t"/>
                    </a:cell3D>
                  </a:tcPr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guma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    x</a:t>
                      </a:r>
                      <a:endParaRPr lang="cs-CZ" sz="3600" dirty="0"/>
                    </a:p>
                  </a:txBody>
                  <a:tcPr>
                    <a:cell3D prstMaterial="dkEdge">
                      <a:bevel prst="slope"/>
                      <a:lightRig rig="flood" dir="t"/>
                    </a:cell3D>
                  </a:tcPr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tuha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        x</a:t>
                      </a:r>
                      <a:endParaRPr lang="cs-CZ" sz="3600" dirty="0"/>
                    </a:p>
                  </a:txBody>
                  <a:tcPr>
                    <a:cell3D prstMaterial="dkEdge">
                      <a:bevel prst="slop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Měděný drát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</a:t>
                      </a:r>
                      <a:r>
                        <a:rPr lang="cs-CZ" sz="3600" dirty="0" smtClean="0"/>
                        <a:t>x</a:t>
                      </a:r>
                      <a:endParaRPr lang="cs-CZ" dirty="0"/>
                    </a:p>
                  </a:txBody>
                  <a:tcPr>
                    <a:cell3D prstMaterial="dkEdge">
                      <a:bevel prst="slop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vzduch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</a:t>
                      </a:r>
                      <a:r>
                        <a:rPr lang="cs-CZ" sz="3600" dirty="0" smtClean="0"/>
                        <a:t>x</a:t>
                      </a:r>
                      <a:endParaRPr lang="cs-CZ" dirty="0"/>
                    </a:p>
                  </a:txBody>
                  <a:tcPr>
                    <a:cell3D prstMaterial="dkEdge">
                      <a:bevel prst="slop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20395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61</Words>
  <Application>Microsoft Office PowerPoint</Application>
  <PresentationFormat>Předvádění na obrazovce (4:3)</PresentationFormat>
  <Paragraphs>24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ŠABLONAIII/2</vt:lpstr>
      <vt:lpstr>ELEKTRICKÉ VODIČE A IZOLANTY</vt:lpstr>
      <vt:lpstr>TABULKA</vt:lpstr>
      <vt:lpstr>TABULKA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PC-12QP</dc:creator>
  <cp:lastModifiedBy>PC-12QP</cp:lastModifiedBy>
  <cp:revision>8</cp:revision>
  <cp:lastPrinted>2011-05-15T10:27:35Z</cp:lastPrinted>
  <dcterms:created xsi:type="dcterms:W3CDTF">2011-05-15T07:48:29Z</dcterms:created>
  <dcterms:modified xsi:type="dcterms:W3CDTF">2011-05-15T10:28:55Z</dcterms:modified>
</cp:coreProperties>
</file>