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94" r:id="rId3"/>
    <p:sldId id="284" r:id="rId4"/>
    <p:sldId id="283" r:id="rId5"/>
    <p:sldId id="286" r:id="rId6"/>
    <p:sldId id="287" r:id="rId7"/>
    <p:sldId id="288" r:id="rId8"/>
    <p:sldId id="257" r:id="rId9"/>
    <p:sldId id="279" r:id="rId10"/>
    <p:sldId id="295" r:id="rId11"/>
    <p:sldId id="289" r:id="rId12"/>
    <p:sldId id="293" r:id="rId13"/>
    <p:sldId id="282" r:id="rId14"/>
    <p:sldId id="262" r:id="rId15"/>
    <p:sldId id="281" r:id="rId16"/>
  </p:sldIdLst>
  <p:sldSz cx="9144000" cy="6858000" type="screen4x3"/>
  <p:notesSz cx="6858000" cy="9144000"/>
  <p:embeddedFontLst>
    <p:embeddedFont>
      <p:font typeface="Perpetua" pitchFamily="18" charset="0"/>
      <p:regular r:id="rId19"/>
      <p:bold r:id="rId20"/>
      <p:italic r:id="rId21"/>
      <p:boldItalic r:id="rId22"/>
    </p:embeddedFont>
    <p:embeddedFont>
      <p:font typeface="Calibri" pitchFamily="34" charset="0"/>
      <p:regular r:id="rId23"/>
      <p:bold r:id="rId24"/>
      <p:italic r:id="rId25"/>
      <p:boldItalic r:id="rId26"/>
    </p:embeddedFont>
    <p:embeddedFont>
      <p:font typeface="Segoe UI" pitchFamily="34" charset="0"/>
      <p:regular r:id="rId27"/>
      <p:bold r:id="rId28"/>
      <p:italic r:id="rId29"/>
      <p:boldItalic r:id="rId3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88" autoAdjust="0"/>
    <p:restoredTop sz="94650" autoAdjust="0"/>
  </p:normalViewPr>
  <p:slideViewPr>
    <p:cSldViewPr>
      <p:cViewPr>
        <p:scale>
          <a:sx n="60" d="100"/>
          <a:sy n="60" d="100"/>
        </p:scale>
        <p:origin x="-1674" y="-29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762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-2532" y="-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26" Type="http://schemas.openxmlformats.org/officeDocument/2006/relationships/font" Target="fonts/font8.fntdata"/><Relationship Id="rId3" Type="http://schemas.openxmlformats.org/officeDocument/2006/relationships/slide" Target="slides/slide1.xml"/><Relationship Id="rId21" Type="http://schemas.openxmlformats.org/officeDocument/2006/relationships/font" Target="fonts/font3.fntdata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5" Type="http://schemas.openxmlformats.org/officeDocument/2006/relationships/font" Target="fonts/font7.fntdata"/><Relationship Id="rId33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font" Target="fonts/font2.fntdata"/><Relationship Id="rId29" Type="http://schemas.openxmlformats.org/officeDocument/2006/relationships/font" Target="fonts/font11.fntdata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font" Target="fonts/font6.fntdata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font" Target="fonts/font5.fntdata"/><Relationship Id="rId28" Type="http://schemas.openxmlformats.org/officeDocument/2006/relationships/font" Target="fonts/font10.fntdata"/><Relationship Id="rId10" Type="http://schemas.openxmlformats.org/officeDocument/2006/relationships/slide" Target="slides/slide8.xml"/><Relationship Id="rId19" Type="http://schemas.openxmlformats.org/officeDocument/2006/relationships/font" Target="fonts/font1.fntdata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font" Target="fonts/font4.fntdata"/><Relationship Id="rId27" Type="http://schemas.openxmlformats.org/officeDocument/2006/relationships/font" Target="fonts/font9.fntdata"/><Relationship Id="rId30" Type="http://schemas.openxmlformats.org/officeDocument/2006/relationships/font" Target="fonts/font12.fntdata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88B8DF-24AD-4F40-BBFC-89725AEAF415}" type="datetimeFigureOut">
              <a:rPr lang="en-US" smtClean="0"/>
              <a:pPr/>
              <a:t>4/19/2012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2352DE-026B-4B56-8316-D39959E3BD6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77066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D9D4B4-0EC2-42AE-ABEC-26842DCC58CF}" type="datetimeFigureOut">
              <a:rPr lang="en-US" smtClean="0"/>
              <a:pPr/>
              <a:t>4/19/2012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1105E4-9E70-4B8C-B294-1B0219D9996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29679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28650" y="76200"/>
            <a:ext cx="7258050" cy="774192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8000" y="957601"/>
            <a:ext cx="7772400" cy="860425"/>
          </a:xfrm>
        </p:spPr>
        <p:txBody>
          <a:bodyPr anchor="b" anchorCtr="0"/>
          <a:lstStyle>
            <a:lvl1pPr algn="l">
              <a:buFontTx/>
              <a:buNone/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66600" y="1676400"/>
            <a:ext cx="7753800" cy="1752600"/>
          </a:xfrm>
        </p:spPr>
        <p:txBody>
          <a:bodyPr>
            <a:normAutofit/>
          </a:bodyPr>
          <a:lstStyle>
            <a:lvl1pPr marL="0" indent="0" algn="l">
              <a:buNone/>
              <a:defRPr sz="240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295399"/>
            <a:ext cx="8305800" cy="4525965"/>
          </a:xfrm>
        </p:spPr>
        <p:txBody>
          <a:bodyPr/>
          <a:lstStyle>
            <a:lvl1pPr marL="173038" indent="-173038">
              <a:lnSpc>
                <a:spcPts val="2600"/>
              </a:lnSpc>
              <a:buFont typeface="Arial" pitchFamily="34" charset="0"/>
              <a:buChar char="•"/>
              <a:defRPr sz="2400" b="0"/>
            </a:lvl1pPr>
            <a:lvl2pPr marL="684213" indent="-227013">
              <a:lnSpc>
                <a:spcPts val="2600"/>
              </a:lnSpc>
              <a:defRPr sz="2000"/>
            </a:lvl2pPr>
            <a:lvl3pPr marL="1087438" indent="-173038">
              <a:lnSpc>
                <a:spcPts val="2600"/>
              </a:lnSpc>
              <a:defRPr sz="1800"/>
            </a:lvl3pPr>
            <a:lvl4pPr marL="1541463" indent="-169863">
              <a:lnSpc>
                <a:spcPts val="2600"/>
              </a:lnSpc>
              <a:defRPr sz="1600"/>
            </a:lvl4pPr>
            <a:lvl5pPr marL="2001838" indent="-173038">
              <a:lnSpc>
                <a:spcPts val="2600"/>
              </a:lnSpc>
              <a:defRPr sz="14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381000" y="669600"/>
            <a:ext cx="8251200" cy="457200"/>
          </a:xfrm>
        </p:spPr>
        <p:txBody>
          <a:bodyPr>
            <a:normAutofit/>
          </a:bodyPr>
          <a:lstStyle>
            <a:lvl1pPr>
              <a:buFontTx/>
              <a:buNone/>
              <a:defRPr sz="24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248400" y="6653837"/>
            <a:ext cx="2895600" cy="365125"/>
          </a:xfrm>
          <a:prstGeom prst="rect">
            <a:avLst/>
          </a:prstGeom>
        </p:spPr>
        <p:txBody>
          <a:bodyPr/>
          <a:lstStyle>
            <a:lvl1pPr algn="r">
              <a:defRPr sz="900">
                <a:solidFill>
                  <a:schemeClr val="tx2"/>
                </a:solidFill>
                <a:latin typeface="Segoe UI" pitchFamily="34" charset="0"/>
                <a:cs typeface="Segoe UI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" y="6638075"/>
            <a:ext cx="2133600" cy="365125"/>
          </a:xfrm>
          <a:prstGeom prst="rect">
            <a:avLst/>
          </a:prstGeom>
        </p:spPr>
        <p:txBody>
          <a:bodyPr/>
          <a:lstStyle>
            <a:lvl1pPr algn="l">
              <a:defRPr sz="1200" b="1">
                <a:solidFill>
                  <a:schemeClr val="tx2"/>
                </a:solidFill>
                <a:latin typeface="Segoe UI" pitchFamily="34" charset="0"/>
                <a:cs typeface="Segoe UI" pitchFamily="34" charset="0"/>
              </a:defRPr>
            </a:lvl1pPr>
          </a:lstStyle>
          <a:p>
            <a:fld id="{81582BD6-FC20-4557-852B-8433F8572D3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152400" y="152400"/>
            <a:ext cx="8229600" cy="6397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/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381000" y="3130200"/>
            <a:ext cx="6629400" cy="838200"/>
          </a:xfrm>
        </p:spPr>
        <p:txBody>
          <a:bodyPr>
            <a:normAutofit/>
          </a:bodyPr>
          <a:lstStyle>
            <a:lvl1pPr marL="57150" indent="0">
              <a:buFontTx/>
              <a:buNone/>
              <a:defRPr sz="1800" baseline="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152400" y="152400"/>
            <a:ext cx="8229600" cy="6397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359400" y="669600"/>
            <a:ext cx="8251200" cy="457200"/>
          </a:xfrm>
        </p:spPr>
        <p:txBody>
          <a:bodyPr>
            <a:normAutofit/>
          </a:bodyPr>
          <a:lstStyle>
            <a:lvl1pPr>
              <a:buFontTx/>
              <a:buNone/>
              <a:defRPr sz="24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8"/>
          <p:cNvSpPr>
            <a:spLocks noGrp="1"/>
          </p:cNvSpPr>
          <p:nvPr>
            <p:ph type="body" sz="quarter" idx="16"/>
          </p:nvPr>
        </p:nvSpPr>
        <p:spPr>
          <a:xfrm>
            <a:off x="381000" y="1711800"/>
            <a:ext cx="6629400" cy="838200"/>
          </a:xfrm>
        </p:spPr>
        <p:txBody>
          <a:bodyPr>
            <a:normAutofit/>
          </a:bodyPr>
          <a:lstStyle>
            <a:lvl1pPr marL="57150" indent="0">
              <a:buFontTx/>
              <a:buNone/>
              <a:defRPr sz="1800" baseline="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8"/>
          <p:cNvSpPr>
            <a:spLocks noGrp="1"/>
          </p:cNvSpPr>
          <p:nvPr>
            <p:ph type="body" sz="quarter" idx="17"/>
          </p:nvPr>
        </p:nvSpPr>
        <p:spPr>
          <a:xfrm>
            <a:off x="381000" y="2421000"/>
            <a:ext cx="6629400" cy="838200"/>
          </a:xfrm>
        </p:spPr>
        <p:txBody>
          <a:bodyPr>
            <a:normAutofit/>
          </a:bodyPr>
          <a:lstStyle>
            <a:lvl1pPr marL="57150" indent="0">
              <a:buFontTx/>
              <a:buNone/>
              <a:defRPr sz="1800" baseline="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Text Placeholder 8"/>
          <p:cNvSpPr>
            <a:spLocks noGrp="1"/>
          </p:cNvSpPr>
          <p:nvPr>
            <p:ph type="body" sz="quarter" idx="18"/>
          </p:nvPr>
        </p:nvSpPr>
        <p:spPr>
          <a:xfrm>
            <a:off x="381000" y="3769200"/>
            <a:ext cx="6629400" cy="838200"/>
          </a:xfrm>
        </p:spPr>
        <p:txBody>
          <a:bodyPr>
            <a:normAutofit/>
          </a:bodyPr>
          <a:lstStyle>
            <a:lvl1pPr marL="57150" indent="0">
              <a:buFontTx/>
              <a:buNone/>
              <a:defRPr sz="1800" baseline="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Text Placeholder 8"/>
          <p:cNvSpPr>
            <a:spLocks noGrp="1"/>
          </p:cNvSpPr>
          <p:nvPr>
            <p:ph type="body" sz="quarter" idx="19"/>
          </p:nvPr>
        </p:nvSpPr>
        <p:spPr>
          <a:xfrm>
            <a:off x="381000" y="4478400"/>
            <a:ext cx="6629400" cy="838200"/>
          </a:xfrm>
        </p:spPr>
        <p:txBody>
          <a:bodyPr>
            <a:normAutofit/>
          </a:bodyPr>
          <a:lstStyle>
            <a:lvl1pPr marL="57150" indent="0">
              <a:buFontTx/>
              <a:buNone/>
              <a:defRPr sz="1800" baseline="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Text Placeholder 8"/>
          <p:cNvSpPr>
            <a:spLocks noGrp="1"/>
          </p:cNvSpPr>
          <p:nvPr>
            <p:ph type="body" sz="quarter" idx="20"/>
          </p:nvPr>
        </p:nvSpPr>
        <p:spPr>
          <a:xfrm>
            <a:off x="381000" y="5257800"/>
            <a:ext cx="6629400" cy="838200"/>
          </a:xfrm>
        </p:spPr>
        <p:txBody>
          <a:bodyPr>
            <a:normAutofit/>
          </a:bodyPr>
          <a:lstStyle>
            <a:lvl1pPr marL="57150" indent="0">
              <a:buFontTx/>
              <a:buNone/>
              <a:defRPr sz="1800" baseline="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871788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1601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295401"/>
            <a:ext cx="4038600" cy="4525964"/>
          </a:xfrm>
        </p:spPr>
        <p:txBody>
          <a:bodyPr/>
          <a:lstStyle>
            <a:lvl1pPr>
              <a:buClr>
                <a:schemeClr val="tx1">
                  <a:lumMod val="75000"/>
                  <a:lumOff val="25000"/>
                </a:schemeClr>
              </a:buClr>
              <a:defRPr sz="2400"/>
            </a:lvl1pPr>
            <a:lvl2pPr>
              <a:buClr>
                <a:schemeClr val="tx1">
                  <a:lumMod val="75000"/>
                  <a:lumOff val="25000"/>
                </a:schemeClr>
              </a:buClr>
              <a:defRPr sz="2000"/>
            </a:lvl2pPr>
            <a:lvl3pPr>
              <a:buClr>
                <a:schemeClr val="tx1">
                  <a:lumMod val="75000"/>
                  <a:lumOff val="25000"/>
                </a:schemeClr>
              </a:buClr>
              <a:defRPr sz="2000"/>
            </a:lvl3pPr>
            <a:lvl4pPr>
              <a:buClr>
                <a:schemeClr val="tx1">
                  <a:lumMod val="75000"/>
                  <a:lumOff val="25000"/>
                </a:schemeClr>
              </a:buClr>
              <a:defRPr sz="1800"/>
            </a:lvl4pPr>
            <a:lvl5pPr>
              <a:buClr>
                <a:schemeClr val="tx1">
                  <a:lumMod val="75000"/>
                  <a:lumOff val="25000"/>
                </a:schemeClr>
              </a:buCl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5800" y="1295401"/>
            <a:ext cx="4038600" cy="4525964"/>
          </a:xfrm>
        </p:spPr>
        <p:txBody>
          <a:bodyPr/>
          <a:lstStyle>
            <a:lvl1pPr>
              <a:buClr>
                <a:schemeClr val="tx1">
                  <a:lumMod val="75000"/>
                  <a:lumOff val="25000"/>
                </a:schemeClr>
              </a:buClr>
              <a:defRPr sz="2400"/>
            </a:lvl1pPr>
            <a:lvl2pPr>
              <a:buClr>
                <a:schemeClr val="tx1">
                  <a:lumMod val="75000"/>
                  <a:lumOff val="25000"/>
                </a:schemeClr>
              </a:buClr>
              <a:defRPr sz="2000"/>
            </a:lvl2pPr>
            <a:lvl3pPr>
              <a:buClr>
                <a:schemeClr val="tx1">
                  <a:lumMod val="75000"/>
                  <a:lumOff val="25000"/>
                </a:schemeClr>
              </a:buClr>
              <a:defRPr sz="2000"/>
            </a:lvl3pPr>
            <a:lvl4pPr>
              <a:buClr>
                <a:schemeClr val="tx1">
                  <a:lumMod val="75000"/>
                  <a:lumOff val="25000"/>
                </a:schemeClr>
              </a:buClr>
              <a:defRPr sz="1800"/>
            </a:lvl4pPr>
            <a:lvl5pPr>
              <a:buClr>
                <a:schemeClr val="tx1">
                  <a:lumMod val="75000"/>
                  <a:lumOff val="25000"/>
                </a:schemeClr>
              </a:buCl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4"/>
          </p:nvPr>
        </p:nvSpPr>
        <p:spPr>
          <a:xfrm>
            <a:off x="457200" y="6638075"/>
            <a:ext cx="2133600" cy="365125"/>
          </a:xfrm>
        </p:spPr>
        <p:txBody>
          <a:bodyPr/>
          <a:lstStyle/>
          <a:p>
            <a:fld id="{81582BD6-FC20-4557-852B-8433F8572D3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152400" y="152400"/>
            <a:ext cx="8229600" cy="6397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359400" y="669600"/>
            <a:ext cx="8251200" cy="457200"/>
          </a:xfrm>
        </p:spPr>
        <p:txBody>
          <a:bodyPr>
            <a:normAutofit/>
          </a:bodyPr>
          <a:lstStyle>
            <a:lvl1pPr>
              <a:buFontTx/>
              <a:buNone/>
              <a:defRPr sz="24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47801"/>
            <a:ext cx="2362200" cy="1524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3"/>
          <p:cNvSpPr>
            <a:spLocks noGrp="1"/>
          </p:cNvSpPr>
          <p:nvPr>
            <p:ph sz="half" idx="2"/>
          </p:nvPr>
        </p:nvSpPr>
        <p:spPr>
          <a:xfrm>
            <a:off x="2971800" y="1447801"/>
            <a:ext cx="5715000" cy="1524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Content Placeholder 2"/>
          <p:cNvSpPr>
            <a:spLocks noGrp="1"/>
          </p:cNvSpPr>
          <p:nvPr>
            <p:ph sz="half" idx="14"/>
          </p:nvPr>
        </p:nvSpPr>
        <p:spPr>
          <a:xfrm>
            <a:off x="457200" y="3048000"/>
            <a:ext cx="2362200" cy="1524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Content Placeholder 3"/>
          <p:cNvSpPr>
            <a:spLocks noGrp="1"/>
          </p:cNvSpPr>
          <p:nvPr>
            <p:ph sz="half" idx="15"/>
          </p:nvPr>
        </p:nvSpPr>
        <p:spPr>
          <a:xfrm>
            <a:off x="2971800" y="3048000"/>
            <a:ext cx="5715000" cy="1524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152400" y="152400"/>
            <a:ext cx="8229600" cy="6397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2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359400" y="669600"/>
            <a:ext cx="8251200" cy="457200"/>
          </a:xfrm>
        </p:spPr>
        <p:txBody>
          <a:bodyPr>
            <a:normAutofit/>
          </a:bodyPr>
          <a:lstStyle>
            <a:lvl1pPr>
              <a:buFontTx/>
              <a:buNone/>
              <a:defRPr sz="24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76200" y="3429000"/>
            <a:ext cx="2743200" cy="2544763"/>
          </a:xfrm>
        </p:spPr>
        <p:txBody>
          <a:bodyPr lIns="274320" tIns="0" rIns="182880">
            <a:normAutofit/>
          </a:bodyPr>
          <a:lstStyle>
            <a:lvl1pPr>
              <a:lnSpc>
                <a:spcPts val="2000"/>
              </a:lnSpc>
              <a:defRPr sz="1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2857500" y="3429000"/>
            <a:ext cx="2743200" cy="2544763"/>
          </a:xfrm>
        </p:spPr>
        <p:txBody>
          <a:bodyPr lIns="274320" tIns="0" rIns="182880">
            <a:normAutofit/>
          </a:bodyPr>
          <a:lstStyle>
            <a:lvl1pPr>
              <a:lnSpc>
                <a:spcPts val="2000"/>
              </a:lnSpc>
              <a:defRPr sz="1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3"/>
          <p:cNvSpPr>
            <a:spLocks noGrp="1"/>
          </p:cNvSpPr>
          <p:nvPr>
            <p:ph sz="half" idx="14"/>
          </p:nvPr>
        </p:nvSpPr>
        <p:spPr>
          <a:xfrm>
            <a:off x="5638800" y="3429000"/>
            <a:ext cx="2743200" cy="2544763"/>
          </a:xfrm>
        </p:spPr>
        <p:txBody>
          <a:bodyPr lIns="274320" tIns="0" rIns="182880">
            <a:normAutofit/>
          </a:bodyPr>
          <a:lstStyle>
            <a:lvl1pPr>
              <a:lnSpc>
                <a:spcPts val="2000"/>
              </a:lnSpc>
              <a:defRPr sz="1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Content Placeholder 2"/>
          <p:cNvSpPr>
            <a:spLocks noGrp="1"/>
          </p:cNvSpPr>
          <p:nvPr>
            <p:ph sz="half" idx="15"/>
          </p:nvPr>
        </p:nvSpPr>
        <p:spPr>
          <a:xfrm>
            <a:off x="76200" y="1447801"/>
            <a:ext cx="2743200" cy="17065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Content Placeholder 3"/>
          <p:cNvSpPr>
            <a:spLocks noGrp="1"/>
          </p:cNvSpPr>
          <p:nvPr>
            <p:ph sz="half" idx="16"/>
          </p:nvPr>
        </p:nvSpPr>
        <p:spPr>
          <a:xfrm>
            <a:off x="2857500" y="1447801"/>
            <a:ext cx="2743200" cy="17065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Content Placeholder 3"/>
          <p:cNvSpPr>
            <a:spLocks noGrp="1"/>
          </p:cNvSpPr>
          <p:nvPr>
            <p:ph sz="half" idx="17"/>
          </p:nvPr>
        </p:nvSpPr>
        <p:spPr>
          <a:xfrm>
            <a:off x="5638800" y="1447801"/>
            <a:ext cx="2743200" cy="17065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itle 18"/>
          <p:cNvSpPr>
            <a:spLocks noGrp="1"/>
          </p:cNvSpPr>
          <p:nvPr>
            <p:ph type="title"/>
          </p:nvPr>
        </p:nvSpPr>
        <p:spPr>
          <a:xfrm>
            <a:off x="152400" y="152400"/>
            <a:ext cx="8229600" cy="6397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359400" y="669600"/>
            <a:ext cx="8251200" cy="457200"/>
          </a:xfrm>
        </p:spPr>
        <p:txBody>
          <a:bodyPr>
            <a:normAutofit/>
          </a:bodyPr>
          <a:lstStyle>
            <a:lvl1pPr>
              <a:buFontTx/>
              <a:buNone/>
              <a:defRPr sz="24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" y="1447801"/>
            <a:ext cx="4040188" cy="304801"/>
          </a:xfrm>
          <a:solidFill>
            <a:schemeClr val="accent5">
              <a:lumMod val="20000"/>
              <a:lumOff val="80000"/>
              <a:alpha val="39000"/>
            </a:schemeClr>
          </a:solidFill>
        </p:spPr>
        <p:txBody>
          <a:bodyPr tIns="27432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200" y="1752601"/>
            <a:ext cx="4040188" cy="4068763"/>
          </a:xfrm>
        </p:spPr>
        <p:txBody>
          <a:bodyPr/>
          <a:lstStyle>
            <a:lvl1pPr>
              <a:lnSpc>
                <a:spcPct val="100000"/>
              </a:lnSpc>
              <a:buClr>
                <a:schemeClr val="tx1">
                  <a:lumMod val="95000"/>
                  <a:lumOff val="5000"/>
                </a:schemeClr>
              </a:buClr>
              <a:defRPr sz="2000"/>
            </a:lvl1pPr>
            <a:lvl2pPr>
              <a:lnSpc>
                <a:spcPct val="100000"/>
              </a:lnSpc>
              <a:buClr>
                <a:schemeClr val="tx1">
                  <a:lumMod val="95000"/>
                  <a:lumOff val="5000"/>
                </a:schemeClr>
              </a:buClr>
              <a:defRPr sz="2000"/>
            </a:lvl2pPr>
            <a:lvl3pPr>
              <a:lnSpc>
                <a:spcPct val="100000"/>
              </a:lnSpc>
              <a:buClr>
                <a:schemeClr val="tx1">
                  <a:lumMod val="95000"/>
                  <a:lumOff val="5000"/>
                </a:schemeClr>
              </a:buClr>
              <a:defRPr sz="1800"/>
            </a:lvl3pPr>
            <a:lvl4pPr>
              <a:lnSpc>
                <a:spcPct val="100000"/>
              </a:lnSpc>
              <a:buClr>
                <a:schemeClr val="tx1">
                  <a:lumMod val="95000"/>
                  <a:lumOff val="5000"/>
                </a:schemeClr>
              </a:buClr>
              <a:defRPr sz="1600"/>
            </a:lvl4pPr>
            <a:lvl5pPr>
              <a:lnSpc>
                <a:spcPct val="100000"/>
              </a:lnSpc>
              <a:buClr>
                <a:schemeClr val="tx1">
                  <a:lumMod val="95000"/>
                  <a:lumOff val="5000"/>
                </a:schemeClr>
              </a:buCl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116388" y="1752601"/>
            <a:ext cx="4041775" cy="4068763"/>
          </a:xfrm>
        </p:spPr>
        <p:txBody>
          <a:bodyPr/>
          <a:lstStyle>
            <a:lvl1pPr>
              <a:buClr>
                <a:schemeClr val="tx1">
                  <a:lumMod val="95000"/>
                  <a:lumOff val="5000"/>
                </a:schemeClr>
              </a:buClr>
              <a:defRPr sz="2000"/>
            </a:lvl1pPr>
            <a:lvl2pPr>
              <a:buClr>
                <a:schemeClr val="tx1">
                  <a:lumMod val="95000"/>
                  <a:lumOff val="5000"/>
                </a:schemeClr>
              </a:buClr>
              <a:defRPr sz="2000"/>
            </a:lvl2pPr>
            <a:lvl3pPr>
              <a:buClr>
                <a:schemeClr val="tx1">
                  <a:lumMod val="95000"/>
                  <a:lumOff val="5000"/>
                </a:schemeClr>
              </a:buClr>
              <a:defRPr sz="1800"/>
            </a:lvl3pPr>
            <a:lvl4pPr>
              <a:buClr>
                <a:schemeClr val="tx1">
                  <a:lumMod val="95000"/>
                  <a:lumOff val="5000"/>
                </a:schemeClr>
              </a:buClr>
              <a:defRPr sz="1600"/>
            </a:lvl4pPr>
            <a:lvl5pPr>
              <a:buClr>
                <a:schemeClr val="tx1">
                  <a:lumMod val="95000"/>
                  <a:lumOff val="5000"/>
                </a:schemeClr>
              </a:buCl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Text Placeholder 2"/>
          <p:cNvSpPr>
            <a:spLocks noGrp="1"/>
          </p:cNvSpPr>
          <p:nvPr>
            <p:ph type="body" idx="12"/>
          </p:nvPr>
        </p:nvSpPr>
        <p:spPr>
          <a:xfrm>
            <a:off x="4119561" y="1447802"/>
            <a:ext cx="4040188" cy="304801"/>
          </a:xfrm>
          <a:solidFill>
            <a:schemeClr val="accent5">
              <a:lumMod val="20000"/>
              <a:lumOff val="80000"/>
              <a:alpha val="39000"/>
            </a:schemeClr>
          </a:solidFill>
        </p:spPr>
        <p:txBody>
          <a:bodyPr tIns="27432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>
          <a:xfrm>
            <a:off x="152400" y="152400"/>
            <a:ext cx="8229600" cy="6397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359400" y="669600"/>
            <a:ext cx="8251200" cy="457200"/>
          </a:xfrm>
        </p:spPr>
        <p:txBody>
          <a:bodyPr>
            <a:normAutofit/>
          </a:bodyPr>
          <a:lstStyle>
            <a:lvl1pPr>
              <a:buFontTx/>
              <a:buNone/>
              <a:defRPr sz="24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219200" y="457200"/>
            <a:ext cx="8229600" cy="6397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914400" y="974400"/>
            <a:ext cx="8251200" cy="457200"/>
          </a:xfrm>
        </p:spPr>
        <p:txBody>
          <a:bodyPr>
            <a:normAutofit/>
          </a:bodyPr>
          <a:lstStyle>
            <a:lvl1pPr>
              <a:buFontTx/>
              <a:buNone/>
              <a:defRPr sz="24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990600"/>
            <a:ext cx="5111750" cy="46783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2087" y="1295401"/>
            <a:ext cx="2855913" cy="4373563"/>
          </a:xfrm>
        </p:spPr>
        <p:txBody>
          <a:bodyPr/>
          <a:lstStyle>
            <a:lvl1pPr marL="0" indent="0">
              <a:lnSpc>
                <a:spcPts val="1600"/>
              </a:lnSpc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228600" y="76200"/>
            <a:ext cx="8229600" cy="6397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35600" y="593400"/>
            <a:ext cx="8251200" cy="457200"/>
          </a:xfrm>
        </p:spPr>
        <p:txBody>
          <a:bodyPr>
            <a:normAutofit/>
          </a:bodyPr>
          <a:lstStyle>
            <a:lvl1pPr>
              <a:buFontTx/>
              <a:buNone/>
              <a:defRPr sz="24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estions 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47800"/>
            <a:ext cx="5111750" cy="4678363"/>
          </a:xfrm>
        </p:spPr>
        <p:txBody>
          <a:bodyPr/>
          <a:lstStyle>
            <a:lvl1pPr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28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62600" y="1524000"/>
            <a:ext cx="2855913" cy="4373563"/>
          </a:xfrm>
        </p:spPr>
        <p:txBody>
          <a:bodyPr/>
          <a:lstStyle>
            <a:lvl1pPr marL="0" indent="0">
              <a:lnSpc>
                <a:spcPts val="1600"/>
              </a:lnSpc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0" y="457200"/>
            <a:ext cx="6858000" cy="639763"/>
          </a:xfrm>
        </p:spPr>
        <p:txBody>
          <a:bodyPr/>
          <a:lstStyle>
            <a:lvl1pPr>
              <a:defRPr sz="2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210600" y="974400"/>
            <a:ext cx="6876000" cy="457200"/>
          </a:xfrm>
        </p:spPr>
        <p:txBody>
          <a:bodyPr>
            <a:normAutofit/>
          </a:bodyPr>
          <a:lstStyle>
            <a:lvl1pPr>
              <a:buFontTx/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7000" y="4038600"/>
            <a:ext cx="3017951" cy="321914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4724400"/>
            <a:ext cx="3962400" cy="338139"/>
          </a:xfrm>
        </p:spPr>
        <p:txBody>
          <a:bodyPr anchor="b"/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43000" y="304800"/>
            <a:ext cx="6934200" cy="42672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5029201"/>
            <a:ext cx="3962400" cy="804863"/>
          </a:xfrm>
        </p:spPr>
        <p:txBody>
          <a:bodyPr>
            <a:normAutofit/>
          </a:bodyPr>
          <a:lstStyle>
            <a:lvl1pPr marL="0" indent="0">
              <a:lnSpc>
                <a:spcPts val="1400"/>
              </a:lnSpc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582BD6-FC20-4557-852B-8433F8572D3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/>
          <a:lstStyle/>
          <a:p>
            <a:fld id="{81582BD6-FC20-4557-852B-8433F8572D3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48600" y="503239"/>
            <a:ext cx="1219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03237"/>
            <a:ext cx="7162800" cy="62785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>
            <a:alphaModFix amt="30000"/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7000" y="4038600"/>
            <a:ext cx="3017951" cy="3219147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400" y="152400"/>
            <a:ext cx="8229600" cy="6397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200" y="808364"/>
            <a:ext cx="8229600" cy="50593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248400" y="6653837"/>
            <a:ext cx="2895600" cy="365125"/>
          </a:xfrm>
          <a:prstGeom prst="rect">
            <a:avLst/>
          </a:prstGeom>
        </p:spPr>
        <p:txBody>
          <a:bodyPr/>
          <a:lstStyle>
            <a:lvl1pPr algn="r">
              <a:defRPr sz="900">
                <a:solidFill>
                  <a:schemeClr val="tx2"/>
                </a:solidFill>
                <a:latin typeface="Segoe UI" pitchFamily="34" charset="0"/>
                <a:cs typeface="Segoe UI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" y="6638075"/>
            <a:ext cx="2133600" cy="365125"/>
          </a:xfrm>
          <a:prstGeom prst="rect">
            <a:avLst/>
          </a:prstGeom>
        </p:spPr>
        <p:txBody>
          <a:bodyPr/>
          <a:lstStyle>
            <a:lvl1pPr algn="l">
              <a:defRPr sz="1200" b="1">
                <a:solidFill>
                  <a:schemeClr val="tx2"/>
                </a:solidFill>
                <a:latin typeface="Segoe UI" pitchFamily="34" charset="0"/>
                <a:cs typeface="Segoe UI" pitchFamily="34" charset="0"/>
              </a:defRPr>
            </a:lvl1pPr>
          </a:lstStyle>
          <a:p>
            <a:fld id="{81582BD6-FC20-4557-852B-8433F8572D3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5257800" y="2895600"/>
            <a:ext cx="1219200" cy="106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Perpetua" pitchFamily="18" charset="0"/>
              <a:ea typeface="+mj-ea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410200" y="2667000"/>
            <a:ext cx="1447800" cy="13716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Perpetua" pitchFamily="18" charset="0"/>
              <a:ea typeface="+mj-ea"/>
              <a:cs typeface="+mj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61" r:id="rId6"/>
    <p:sldLayoutId id="2147483662" r:id="rId7"/>
    <p:sldLayoutId id="2147483653" r:id="rId8"/>
    <p:sldLayoutId id="2147483654" r:id="rId9"/>
    <p:sldLayoutId id="2147483655" r:id="rId10"/>
    <p:sldLayoutId id="2147483656" r:id="rId11"/>
    <p:sldLayoutId id="2147483664" r:id="rId12"/>
    <p:sldLayoutId id="2147483657" r:id="rId13"/>
    <p:sldLayoutId id="2147483658" r:id="rId14"/>
    <p:sldLayoutId id="2147483659" r:id="rId15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hf sldNum="0" hdr="0" ftr="0" dt="0"/>
  <p:txStyles>
    <p:titleStyle>
      <a:lvl1pPr algn="l" defTabSz="914400" rtl="0" eaLnBrk="1" latinLnBrk="0" hangingPunct="1">
        <a:spcBef>
          <a:spcPct val="0"/>
        </a:spcBef>
        <a:buClr>
          <a:schemeClr val="accent1">
            <a:lumMod val="75000"/>
          </a:schemeClr>
        </a:buClr>
        <a:buFont typeface="Arial" pitchFamily="34" charset="0"/>
        <a:buChar char="•"/>
        <a:defRPr sz="3600" b="1" kern="1200" baseline="0">
          <a:solidFill>
            <a:schemeClr val="accent2">
              <a:lumMod val="75000"/>
            </a:schemeClr>
          </a:solidFill>
          <a:latin typeface="+mj-lt"/>
          <a:ea typeface="+mj-ea"/>
          <a:cs typeface="Segoe UI" pitchFamily="34" charset="0"/>
        </a:defRPr>
      </a:lvl1pPr>
    </p:titleStyle>
    <p:bodyStyle>
      <a:lvl1pPr marL="173038" indent="-173038" algn="l" defTabSz="914400" rtl="0" eaLnBrk="1" latinLnBrk="0" hangingPunct="1">
        <a:lnSpc>
          <a:spcPct val="100000"/>
        </a:lnSpc>
        <a:spcBef>
          <a:spcPct val="20000"/>
        </a:spcBef>
        <a:buClr>
          <a:schemeClr val="accent1">
            <a:lumMod val="75000"/>
          </a:schemeClr>
        </a:buClr>
        <a:buSzPct val="70000"/>
        <a:buFont typeface="Arial" pitchFamily="34" charset="0"/>
        <a:buChar char="•"/>
        <a:defRPr sz="3200" kern="1200">
          <a:solidFill>
            <a:schemeClr val="accent2">
              <a:lumMod val="75000"/>
            </a:schemeClr>
          </a:solidFill>
          <a:latin typeface="+mn-lt"/>
          <a:ea typeface="+mn-ea"/>
          <a:cs typeface="Segoe UI" pitchFamily="34" charset="0"/>
        </a:defRPr>
      </a:lvl1pPr>
      <a:lvl2pPr marL="627063" indent="-169863" algn="l" defTabSz="914400" rtl="0" eaLnBrk="1" latinLnBrk="0" hangingPunct="1">
        <a:lnSpc>
          <a:spcPct val="100000"/>
        </a:lnSpc>
        <a:spcBef>
          <a:spcPct val="20000"/>
        </a:spcBef>
        <a:buClr>
          <a:schemeClr val="accent1">
            <a:lumMod val="75000"/>
          </a:schemeClr>
        </a:buClr>
        <a:buSzPct val="70000"/>
        <a:buFont typeface="Arial" pitchFamily="34" charset="0"/>
        <a:buChar char="•"/>
        <a:defRPr sz="2800" kern="1200">
          <a:solidFill>
            <a:schemeClr val="accent2">
              <a:lumMod val="75000"/>
            </a:schemeClr>
          </a:solidFill>
          <a:latin typeface="+mn-lt"/>
          <a:ea typeface="+mn-ea"/>
          <a:cs typeface="Segoe UI" pitchFamily="34" charset="0"/>
        </a:defRPr>
      </a:lvl2pPr>
      <a:lvl3pPr marL="1030288" indent="-115888" algn="l" defTabSz="914400" rtl="0" eaLnBrk="1" latinLnBrk="0" hangingPunct="1">
        <a:lnSpc>
          <a:spcPct val="100000"/>
        </a:lnSpc>
        <a:spcBef>
          <a:spcPct val="20000"/>
        </a:spcBef>
        <a:buClr>
          <a:schemeClr val="accent1">
            <a:lumMod val="75000"/>
          </a:schemeClr>
        </a:buClr>
        <a:buSzPct val="70000"/>
        <a:buFont typeface="Arial" pitchFamily="34" charset="0"/>
        <a:buChar char="•"/>
        <a:defRPr sz="2400" kern="1200">
          <a:solidFill>
            <a:schemeClr val="accent2">
              <a:lumMod val="75000"/>
            </a:schemeClr>
          </a:solidFill>
          <a:latin typeface="+mn-lt"/>
          <a:ea typeface="+mn-ea"/>
          <a:cs typeface="Segoe UI" pitchFamily="34" charset="0"/>
        </a:defRPr>
      </a:lvl3pPr>
      <a:lvl4pPr marL="1482725" indent="-111125" algn="l" defTabSz="914400" rtl="0" eaLnBrk="1" latinLnBrk="0" hangingPunct="1">
        <a:lnSpc>
          <a:spcPct val="100000"/>
        </a:lnSpc>
        <a:spcBef>
          <a:spcPct val="20000"/>
        </a:spcBef>
        <a:buClr>
          <a:schemeClr val="accent1">
            <a:lumMod val="75000"/>
          </a:schemeClr>
        </a:buClr>
        <a:buSzPct val="70000"/>
        <a:buFont typeface="Arial" pitchFamily="34" charset="0"/>
        <a:buChar char="•"/>
        <a:defRPr sz="2000" kern="1200">
          <a:solidFill>
            <a:schemeClr val="accent2">
              <a:lumMod val="75000"/>
            </a:schemeClr>
          </a:solidFill>
          <a:latin typeface="+mn-lt"/>
          <a:ea typeface="+mn-ea"/>
          <a:cs typeface="Segoe UI" pitchFamily="34" charset="0"/>
        </a:defRPr>
      </a:lvl4pPr>
      <a:lvl5pPr marL="1944688" indent="-115888" algn="l" defTabSz="914400" rtl="0" eaLnBrk="1" latinLnBrk="0" hangingPunct="1">
        <a:lnSpc>
          <a:spcPct val="100000"/>
        </a:lnSpc>
        <a:spcBef>
          <a:spcPct val="20000"/>
        </a:spcBef>
        <a:buClr>
          <a:schemeClr val="accent1">
            <a:lumMod val="75000"/>
          </a:schemeClr>
        </a:buClr>
        <a:buSzPct val="70000"/>
        <a:buFont typeface="Arial" pitchFamily="34" charset="0"/>
        <a:buChar char="•"/>
        <a:defRPr sz="2000" kern="1200">
          <a:solidFill>
            <a:schemeClr val="accent2">
              <a:lumMod val="75000"/>
            </a:schemeClr>
          </a:solidFill>
          <a:latin typeface="+mn-lt"/>
          <a:ea typeface="+mn-ea"/>
          <a:cs typeface="Segoe UI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" Target="slide1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gif"/><Relationship Id="rId3" Type="http://schemas.microsoft.com/office/2007/relationships/hdphoto" Target="../media/hdphoto3.wdp"/><Relationship Id="rId7" Type="http://schemas.openxmlformats.org/officeDocument/2006/relationships/image" Target="../media/image21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4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186457">
            <a:off x="2032379" y="505182"/>
            <a:ext cx="6624736" cy="2476781"/>
          </a:xfrm>
        </p:spPr>
        <p:txBody>
          <a:bodyPr>
            <a:prstTxWarp prst="textCanUp">
              <a:avLst/>
            </a:prstTxWarp>
            <a:scene3d>
              <a:camera prst="perspectiveHeroicExtremeLeftFacing"/>
              <a:lightRig rig="threePt" dir="t"/>
            </a:scene3d>
            <a:sp3d extrusionH="57150">
              <a:bevelT w="69850" h="69850" prst="divot"/>
            </a:sp3d>
          </a:bodyPr>
          <a:lstStyle/>
          <a:p>
            <a:pPr algn="ctr"/>
            <a:r>
              <a:rPr lang="cs-CZ" sz="66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POLOHA</a:t>
            </a:r>
            <a:br>
              <a:rPr lang="cs-CZ" sz="66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</a:br>
            <a:r>
              <a:rPr lang="cs-CZ" sz="66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ČESKÉ REPUBLIKY</a:t>
            </a:r>
            <a:endParaRPr lang="en-US" sz="6600" dirty="0"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5" name="Zástupný symbol pro zápatí 1"/>
          <p:cNvSpPr txBox="1">
            <a:spLocks/>
          </p:cNvSpPr>
          <p:nvPr/>
        </p:nvSpPr>
        <p:spPr bwMode="white">
          <a:xfrm>
            <a:off x="0" y="6611220"/>
            <a:ext cx="3066363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/>
              <a:t>EU OPVK – III/2 – A2 – </a:t>
            </a:r>
            <a:r>
              <a:rPr lang="cs-CZ" sz="1050" dirty="0" smtClean="0"/>
              <a:t>1</a:t>
            </a:r>
            <a:r>
              <a:rPr lang="pt-BR" sz="1050" dirty="0" smtClean="0"/>
              <a:t>/</a:t>
            </a:r>
            <a:r>
              <a:rPr lang="cs-CZ" sz="1050" dirty="0" smtClean="0"/>
              <a:t>14</a:t>
            </a:r>
            <a:r>
              <a:rPr lang="pt-BR" sz="1050" dirty="0" smtClean="0"/>
              <a:t> – Rak Petr</a:t>
            </a:r>
            <a:endParaRPr lang="en-US" sz="105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2" y="0"/>
            <a:ext cx="2759026" cy="97199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8170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istockphoto.com/file_thumbview_approve/5553292/2/istockphoto_5553292-world-map-with-individual-countries-and-separate-continents.jpg"/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30" b="26743"/>
          <a:stretch/>
        </p:blipFill>
        <p:spPr bwMode="auto">
          <a:xfrm>
            <a:off x="528827" y="548680"/>
            <a:ext cx="8592165" cy="4674287"/>
          </a:xfrm>
          <a:prstGeom prst="rect">
            <a:avLst/>
          </a:prstGeom>
          <a:noFill/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ContrastingRightFacing"/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itle 5"/>
          <p:cNvSpPr>
            <a:spLocks noGrp="1"/>
          </p:cNvSpPr>
          <p:nvPr>
            <p:ph type="title"/>
          </p:nvPr>
        </p:nvSpPr>
        <p:spPr>
          <a:xfrm>
            <a:off x="598004" y="29152"/>
            <a:ext cx="7083896" cy="639763"/>
          </a:xfrm>
        </p:spPr>
        <p:txBody>
          <a:bodyPr>
            <a:scene3d>
              <a:camera prst="orthographicFront"/>
              <a:lightRig rig="threePt" dir="t"/>
            </a:scene3d>
            <a:sp3d extrusionH="57150">
              <a:bevelT w="38100" h="38100" prst="relaxedInset"/>
            </a:sp3d>
          </a:bodyPr>
          <a:lstStyle/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Kontinenty</a:t>
            </a: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3642286"/>
            <a:ext cx="1807094" cy="1807094"/>
          </a:xfrm>
          <a:prstGeom prst="rect">
            <a:avLst/>
          </a:prstGeom>
        </p:spPr>
      </p:pic>
      <p:sp>
        <p:nvSpPr>
          <p:cNvPr id="5" name="Zástupný symbol pro zápatí 1"/>
          <p:cNvSpPr txBox="1">
            <a:spLocks/>
          </p:cNvSpPr>
          <p:nvPr/>
        </p:nvSpPr>
        <p:spPr bwMode="white">
          <a:xfrm>
            <a:off x="0" y="6611220"/>
            <a:ext cx="3066363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/>
              <a:t>EU OPVK – III/2 – A2 – </a:t>
            </a:r>
            <a:r>
              <a:rPr lang="cs-CZ" sz="1050" dirty="0"/>
              <a:t>1</a:t>
            </a:r>
            <a:r>
              <a:rPr lang="pt-BR" sz="1050" dirty="0" smtClean="0"/>
              <a:t>/</a:t>
            </a:r>
            <a:r>
              <a:rPr lang="cs-CZ" sz="1050" dirty="0" smtClean="0"/>
              <a:t>14</a:t>
            </a:r>
            <a:r>
              <a:rPr lang="pt-BR" sz="1050" dirty="0" smtClean="0"/>
              <a:t> – Rak Petr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1725850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5000"/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5"/>
          <p:cNvSpPr>
            <a:spLocks noGrp="1"/>
          </p:cNvSpPr>
          <p:nvPr>
            <p:ph type="title"/>
          </p:nvPr>
        </p:nvSpPr>
        <p:spPr>
          <a:xfrm>
            <a:off x="598004" y="29152"/>
            <a:ext cx="7083896" cy="639763"/>
          </a:xfrm>
        </p:spPr>
        <p:txBody>
          <a:bodyPr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Poznáš  kontinenty?</a:t>
            </a: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" name="Picture 2" descr="http://www.istockphoto.com/file_thumbview_approve/5553292/2/istockphoto_5553292-world-map-with-individual-countries-and-separate-continents.jpg"/>
          <p:cNvPicPr>
            <a:picLocks noChangeAspect="1" noChangeArrowheads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583"/>
          <a:stretch/>
        </p:blipFill>
        <p:spPr bwMode="auto">
          <a:xfrm>
            <a:off x="-1" y="1171880"/>
            <a:ext cx="9144001" cy="1897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83568" y="3212976"/>
            <a:ext cx="792088" cy="72008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6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erpetua" pitchFamily="18" charset="0"/>
                <a:ea typeface="+mj-ea"/>
                <a:cs typeface="+mj-cs"/>
              </a:rPr>
              <a:t>1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483768" y="3212976"/>
            <a:ext cx="792088" cy="72008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6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erpetua" pitchFamily="18" charset="0"/>
                <a:ea typeface="+mj-ea"/>
                <a:cs typeface="+mj-cs"/>
              </a:rPr>
              <a:t>2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175955" y="3212976"/>
            <a:ext cx="792088" cy="72008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6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erpetua" pitchFamily="18" charset="0"/>
                <a:ea typeface="+mj-ea"/>
                <a:cs typeface="+mj-cs"/>
              </a:rPr>
              <a:t>3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472098" y="3246024"/>
            <a:ext cx="792088" cy="72008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cs-CZ" sz="66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erpetua" pitchFamily="18" charset="0"/>
                <a:ea typeface="+mj-ea"/>
                <a:cs typeface="+mj-cs"/>
              </a:rPr>
              <a:t>4</a:t>
            </a:r>
            <a:endParaRPr kumimoji="0" lang="cs-CZ" sz="6600" b="1" i="0" u="none" strike="noStrike" kern="1200" cap="none" spc="0" normalizeH="0" baseline="0" noProof="0" dirty="0" smtClean="0">
              <a:ln>
                <a:noFill/>
              </a:ln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erpetua" pitchFamily="18" charset="0"/>
              <a:ea typeface="+mj-ea"/>
              <a:cs typeface="+mj-cs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660232" y="3257529"/>
            <a:ext cx="792088" cy="72008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cs-CZ" sz="66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erpetua" pitchFamily="18" charset="0"/>
                <a:ea typeface="+mj-ea"/>
                <a:cs typeface="+mj-cs"/>
              </a:rPr>
              <a:t>5</a:t>
            </a:r>
            <a:endParaRPr kumimoji="0" lang="cs-CZ" sz="6600" b="1" i="0" u="none" strike="noStrike" kern="1200" cap="none" spc="0" normalizeH="0" baseline="0" noProof="0" dirty="0" smtClean="0">
              <a:ln>
                <a:noFill/>
              </a:ln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erpetua" pitchFamily="18" charset="0"/>
              <a:ea typeface="+mj-ea"/>
              <a:cs typeface="+mj-cs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848366" y="3269034"/>
            <a:ext cx="792088" cy="72008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cs-CZ" sz="66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erpetua" pitchFamily="18" charset="0"/>
                <a:ea typeface="+mj-ea"/>
                <a:cs typeface="+mj-cs"/>
              </a:rPr>
              <a:t>6</a:t>
            </a:r>
            <a:endParaRPr kumimoji="0" lang="cs-CZ" sz="6600" b="1" i="0" u="none" strike="noStrike" kern="1200" cap="none" spc="0" normalizeH="0" baseline="0" noProof="0" dirty="0" smtClean="0">
              <a:ln>
                <a:noFill/>
              </a:ln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erpetua" pitchFamily="18" charset="0"/>
              <a:ea typeface="+mj-ea"/>
              <a:cs typeface="+mj-cs"/>
            </a:endParaRPr>
          </a:p>
        </p:txBody>
      </p:sp>
      <p:sp>
        <p:nvSpPr>
          <p:cNvPr id="10" name="Zástupný symbol pro zápatí 1"/>
          <p:cNvSpPr txBox="1">
            <a:spLocks/>
          </p:cNvSpPr>
          <p:nvPr/>
        </p:nvSpPr>
        <p:spPr bwMode="white">
          <a:xfrm>
            <a:off x="0" y="6611220"/>
            <a:ext cx="3066363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/>
              <a:t>EU OPVK – III/2 – A2 – </a:t>
            </a:r>
            <a:r>
              <a:rPr lang="cs-CZ" sz="1050" dirty="0" smtClean="0"/>
              <a:t>1</a:t>
            </a:r>
            <a:r>
              <a:rPr lang="pt-BR" sz="1050" dirty="0" smtClean="0"/>
              <a:t>/</a:t>
            </a:r>
            <a:r>
              <a:rPr lang="cs-CZ" sz="1050" dirty="0" smtClean="0"/>
              <a:t>14</a:t>
            </a:r>
            <a:r>
              <a:rPr lang="pt-BR" sz="1050" dirty="0" smtClean="0"/>
              <a:t> – Rak Petr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961027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5" grpId="0"/>
      <p:bldP spid="16" grpId="0"/>
      <p:bldP spid="17" grpId="0"/>
      <p:bldP spid="18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5000"/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5"/>
          <p:cNvSpPr>
            <a:spLocks noGrp="1"/>
          </p:cNvSpPr>
          <p:nvPr>
            <p:ph type="title"/>
          </p:nvPr>
        </p:nvSpPr>
        <p:spPr>
          <a:xfrm>
            <a:off x="598004" y="29152"/>
            <a:ext cx="7083896" cy="639763"/>
          </a:xfrm>
        </p:spPr>
        <p:txBody>
          <a:bodyPr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Kontinenty – správné odpovědi</a:t>
            </a: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" name="Picture 2" descr="http://www.istockphoto.com/file_thumbview_approve/5553292/2/istockphoto_5553292-world-map-with-individual-countries-and-separate-continents.jpg"/>
          <p:cNvPicPr>
            <a:picLocks noChangeAspect="1" noChangeArrowheads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583"/>
          <a:stretch/>
        </p:blipFill>
        <p:spPr bwMode="auto">
          <a:xfrm>
            <a:off x="-1" y="753955"/>
            <a:ext cx="9144001" cy="1897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83568" y="2617986"/>
            <a:ext cx="792088" cy="72008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6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erpetua" pitchFamily="18" charset="0"/>
                <a:ea typeface="+mj-ea"/>
                <a:cs typeface="+mj-cs"/>
              </a:rPr>
              <a:t>1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483768" y="2617986"/>
            <a:ext cx="792088" cy="72008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6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erpetua" pitchFamily="18" charset="0"/>
                <a:ea typeface="+mj-ea"/>
                <a:cs typeface="+mj-cs"/>
              </a:rPr>
              <a:t>2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175955" y="2617986"/>
            <a:ext cx="792088" cy="72008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cs-CZ" sz="6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erpetua" pitchFamily="18" charset="0"/>
                <a:ea typeface="+mj-ea"/>
                <a:cs typeface="+mj-cs"/>
              </a:rPr>
              <a:t>3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472098" y="2651034"/>
            <a:ext cx="792088" cy="72008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cs-CZ" sz="66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erpetua" pitchFamily="18" charset="0"/>
                <a:ea typeface="+mj-ea"/>
                <a:cs typeface="+mj-cs"/>
              </a:rPr>
              <a:t>4</a:t>
            </a:r>
            <a:endParaRPr kumimoji="0" lang="cs-CZ" sz="6600" b="1" i="0" u="none" strike="noStrike" kern="1200" cap="none" spc="0" normalizeH="0" baseline="0" noProof="0" dirty="0" smtClean="0">
              <a:ln>
                <a:noFill/>
              </a:ln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erpetua" pitchFamily="18" charset="0"/>
              <a:ea typeface="+mj-ea"/>
              <a:cs typeface="+mj-cs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660232" y="2662539"/>
            <a:ext cx="792088" cy="72008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cs-CZ" sz="66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erpetua" pitchFamily="18" charset="0"/>
                <a:ea typeface="+mj-ea"/>
                <a:cs typeface="+mj-cs"/>
              </a:rPr>
              <a:t>5</a:t>
            </a:r>
            <a:endParaRPr kumimoji="0" lang="cs-CZ" sz="6600" b="1" i="0" u="none" strike="noStrike" kern="1200" cap="none" spc="0" normalizeH="0" baseline="0" noProof="0" dirty="0" smtClean="0">
              <a:ln>
                <a:noFill/>
              </a:ln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erpetua" pitchFamily="18" charset="0"/>
              <a:ea typeface="+mj-ea"/>
              <a:cs typeface="+mj-cs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848366" y="2674044"/>
            <a:ext cx="792088" cy="72008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cs-CZ" sz="66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erpetua" pitchFamily="18" charset="0"/>
                <a:ea typeface="+mj-ea"/>
                <a:cs typeface="+mj-cs"/>
              </a:rPr>
              <a:t>6</a:t>
            </a:r>
            <a:endParaRPr kumimoji="0" lang="cs-CZ" sz="6600" b="1" i="0" u="none" strike="noStrike" kern="1200" cap="none" spc="0" normalizeH="0" baseline="0" noProof="0" dirty="0" smtClean="0">
              <a:ln>
                <a:noFill/>
              </a:ln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erpetua" pitchFamily="18" charset="0"/>
              <a:ea typeface="+mj-ea"/>
              <a:cs typeface="+mj-cs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3568" y="3338066"/>
            <a:ext cx="6768752" cy="311527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/>
          <a:p>
            <a:pPr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</a:pPr>
            <a:r>
              <a:rPr lang="cs-CZ" sz="32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erpetua" pitchFamily="18" charset="0"/>
                <a:ea typeface="+mj-ea"/>
                <a:cs typeface="+mj-cs"/>
              </a:rPr>
              <a:t>1.	Severní Amerika</a:t>
            </a:r>
          </a:p>
          <a:p>
            <a:pPr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</a:pPr>
            <a:r>
              <a:rPr lang="cs-CZ" sz="32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erpetua" pitchFamily="18" charset="0"/>
                <a:ea typeface="+mj-ea"/>
                <a:cs typeface="+mj-cs"/>
              </a:rPr>
              <a:t>2.	Jižní Amerika</a:t>
            </a:r>
          </a:p>
          <a:p>
            <a:pPr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</a:pPr>
            <a:r>
              <a:rPr lang="cs-CZ" sz="32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erpetua" pitchFamily="18" charset="0"/>
                <a:ea typeface="+mj-ea"/>
                <a:cs typeface="+mj-cs"/>
              </a:rPr>
              <a:t>3.	Evropa</a:t>
            </a:r>
          </a:p>
          <a:p>
            <a:pPr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</a:pPr>
            <a:r>
              <a:rPr lang="cs-CZ" sz="32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erpetua" pitchFamily="18" charset="0"/>
                <a:ea typeface="+mj-ea"/>
                <a:cs typeface="+mj-cs"/>
              </a:rPr>
              <a:t>4.	Afrika</a:t>
            </a:r>
          </a:p>
          <a:p>
            <a:pPr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</a:pPr>
            <a:r>
              <a:rPr lang="cs-CZ" sz="32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erpetua" pitchFamily="18" charset="0"/>
                <a:ea typeface="+mj-ea"/>
                <a:cs typeface="+mj-cs"/>
              </a:rPr>
              <a:t>5.	Asie</a:t>
            </a:r>
          </a:p>
          <a:p>
            <a:pPr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</a:pPr>
            <a:r>
              <a:rPr lang="cs-CZ" sz="32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erpetua" pitchFamily="18" charset="0"/>
                <a:ea typeface="+mj-ea"/>
                <a:cs typeface="+mj-cs"/>
              </a:rPr>
              <a:t>6.	Austrálie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erpetua" pitchFamily="18" charset="0"/>
              <a:ea typeface="+mj-ea"/>
              <a:cs typeface="+mj-cs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3642286"/>
            <a:ext cx="1807094" cy="1807094"/>
          </a:xfrm>
          <a:prstGeom prst="rect">
            <a:avLst/>
          </a:prstGeom>
        </p:spPr>
      </p:pic>
      <p:sp>
        <p:nvSpPr>
          <p:cNvPr id="14" name="Zástupný symbol pro zápatí 1"/>
          <p:cNvSpPr txBox="1">
            <a:spLocks/>
          </p:cNvSpPr>
          <p:nvPr/>
        </p:nvSpPr>
        <p:spPr bwMode="white">
          <a:xfrm>
            <a:off x="0" y="6611220"/>
            <a:ext cx="3066363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/>
              <a:t>EU OPVK – III/2 – A2 – </a:t>
            </a:r>
            <a:r>
              <a:rPr lang="cs-CZ" sz="1050" dirty="0" smtClean="0"/>
              <a:t>1</a:t>
            </a:r>
            <a:r>
              <a:rPr lang="pt-BR" sz="1050" dirty="0" smtClean="0"/>
              <a:t>/</a:t>
            </a:r>
            <a:r>
              <a:rPr lang="cs-CZ" sz="1050" dirty="0" smtClean="0"/>
              <a:t>14</a:t>
            </a:r>
            <a:r>
              <a:rPr lang="pt-BR" sz="1050" dirty="0" smtClean="0"/>
              <a:t> – Rak Petr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4110922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5"/>
          <p:cNvSpPr>
            <a:spLocks noGrp="1"/>
          </p:cNvSpPr>
          <p:nvPr>
            <p:ph type="title"/>
          </p:nvPr>
        </p:nvSpPr>
        <p:spPr>
          <a:xfrm>
            <a:off x="179512" y="29152"/>
            <a:ext cx="8712968" cy="639763"/>
          </a:xfrm>
        </p:spPr>
        <p:txBody>
          <a:bodyPr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kterém kontinentě leží Česká republika?</a:t>
            </a: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http://members.chello.nl/r.kuijt/images/en_continents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89554"/>
            <a:ext cx="9159863" cy="4959726"/>
          </a:xfrm>
          <a:prstGeom prst="rect">
            <a:avLst/>
          </a:prstGeo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  <a:softEdge rad="112500"/>
          </a:effectLst>
          <a:scene3d>
            <a:camera prst="perspectiveContrastingRightFacing"/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4331868" y="1556792"/>
            <a:ext cx="888204" cy="619817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zápatí 1"/>
          <p:cNvSpPr txBox="1">
            <a:spLocks/>
          </p:cNvSpPr>
          <p:nvPr/>
        </p:nvSpPr>
        <p:spPr bwMode="white">
          <a:xfrm>
            <a:off x="0" y="6611220"/>
            <a:ext cx="3066363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/>
              <a:t>EU OPVK – III/2 – A2 – </a:t>
            </a:r>
            <a:r>
              <a:rPr lang="cs-CZ" sz="1050" dirty="0" smtClean="0"/>
              <a:t>1</a:t>
            </a:r>
            <a:r>
              <a:rPr lang="pt-BR" sz="1050" dirty="0" smtClean="0"/>
              <a:t>/</a:t>
            </a:r>
            <a:r>
              <a:rPr lang="cs-CZ" sz="1050" dirty="0" smtClean="0"/>
              <a:t>14</a:t>
            </a:r>
            <a:r>
              <a:rPr lang="pt-BR" sz="1050" dirty="0" smtClean="0"/>
              <a:t> – Rak Petr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1664305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4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500"/>
                            </p:stCondLst>
                            <p:childTnLst>
                              <p:par>
                                <p:cTn id="9" presetID="53" presetClass="entr" presetSubtype="16" repeatCount="10000" fill="remove" grpId="0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67544" y="5123875"/>
            <a:ext cx="6681543" cy="11439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4100"/>
              </a:lnSpc>
            </a:pPr>
            <a:r>
              <a:rPr lang="cs-CZ" sz="3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 je vnitrozemský stát ležící ve střední Evropě.</a:t>
            </a:r>
            <a:endParaRPr lang="cs-CZ" sz="2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2" descr="Soubor:EU location CZ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8885"/>
            <a:ext cx="6798344" cy="508518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itle 5"/>
          <p:cNvSpPr>
            <a:spLocks noGrp="1"/>
          </p:cNvSpPr>
          <p:nvPr>
            <p:ph type="title"/>
          </p:nvPr>
        </p:nvSpPr>
        <p:spPr>
          <a:xfrm>
            <a:off x="395536" y="0"/>
            <a:ext cx="8424936" cy="639763"/>
          </a:xfrm>
        </p:spPr>
        <p:txBody>
          <a:bodyPr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 České republiky v Evropě</a:t>
            </a: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Ovál 1"/>
          <p:cNvSpPr/>
          <p:nvPr/>
        </p:nvSpPr>
        <p:spPr>
          <a:xfrm>
            <a:off x="3437919" y="2996952"/>
            <a:ext cx="568133" cy="33815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ástupný symbol pro zápatí 1"/>
          <p:cNvSpPr txBox="1">
            <a:spLocks/>
          </p:cNvSpPr>
          <p:nvPr/>
        </p:nvSpPr>
        <p:spPr bwMode="white">
          <a:xfrm>
            <a:off x="0" y="6611220"/>
            <a:ext cx="3066363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/>
              <a:t>EU OPVK – III/2 – A2 – </a:t>
            </a:r>
            <a:r>
              <a:rPr lang="cs-CZ" sz="1050" dirty="0" smtClean="0"/>
              <a:t>1</a:t>
            </a:r>
            <a:r>
              <a:rPr lang="pt-BR" sz="1050" dirty="0" smtClean="0"/>
              <a:t>/</a:t>
            </a:r>
            <a:r>
              <a:rPr lang="cs-CZ" sz="1050" dirty="0" smtClean="0"/>
              <a:t>14</a:t>
            </a:r>
            <a:r>
              <a:rPr lang="pt-BR" sz="1050" dirty="0" smtClean="0"/>
              <a:t> – Rak Petr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3097597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3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53" presetClass="entr" presetSubtype="16" repeatCount="10000" fill="remove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 ve světě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cca 192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států, r. 2011)</a:t>
            </a: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1" name="Text Placeholder 40"/>
          <p:cNvSpPr>
            <a:spLocks noGrp="1"/>
          </p:cNvSpPr>
          <p:nvPr>
            <p:ph type="body" sz="quarter" idx="16"/>
          </p:nvPr>
        </p:nvSpPr>
        <p:spPr>
          <a:xfrm>
            <a:off x="2236308" y="1379566"/>
            <a:ext cx="4474291" cy="1017240"/>
          </a:xfrm>
        </p:spPr>
        <p:txBody>
          <a:bodyPr>
            <a:normAutofit/>
          </a:bodyPr>
          <a:lstStyle/>
          <a:p>
            <a:pPr lvl="0"/>
            <a:r>
              <a:rPr lang="cs-CZ" sz="2800" b="1" dirty="0" smtClean="0"/>
              <a:t>Podle rozlohy</a:t>
            </a:r>
            <a:endParaRPr lang="en-US" sz="2800" b="1" dirty="0"/>
          </a:p>
        </p:txBody>
      </p:sp>
      <p:sp>
        <p:nvSpPr>
          <p:cNvPr id="42" name="Text Placeholder 41"/>
          <p:cNvSpPr>
            <a:spLocks noGrp="1"/>
          </p:cNvSpPr>
          <p:nvPr>
            <p:ph type="body" sz="quarter" idx="17"/>
          </p:nvPr>
        </p:nvSpPr>
        <p:spPr>
          <a:xfrm>
            <a:off x="2241801" y="2394046"/>
            <a:ext cx="5050780" cy="1017240"/>
          </a:xfrm>
        </p:spPr>
        <p:txBody>
          <a:bodyPr>
            <a:normAutofit/>
          </a:bodyPr>
          <a:lstStyle/>
          <a:p>
            <a:pPr lvl="0"/>
            <a:r>
              <a:rPr lang="cs-CZ" sz="2800" b="1" dirty="0" smtClean="0"/>
              <a:t>Podle počtu obyvatel</a:t>
            </a:r>
            <a:endParaRPr lang="en-US" sz="2800" b="1" dirty="0" smtClean="0"/>
          </a:p>
          <a:p>
            <a:endParaRPr lang="en-US" sz="2800" b="1" dirty="0"/>
          </a:p>
        </p:txBody>
      </p:sp>
      <p:sp>
        <p:nvSpPr>
          <p:cNvPr id="43" name="Text Placeholder 42"/>
          <p:cNvSpPr>
            <a:spLocks noGrp="1"/>
          </p:cNvSpPr>
          <p:nvPr>
            <p:ph type="body" sz="quarter" idx="18"/>
          </p:nvPr>
        </p:nvSpPr>
        <p:spPr>
          <a:xfrm>
            <a:off x="2243381" y="4268735"/>
            <a:ext cx="6634956" cy="1017240"/>
          </a:xfrm>
        </p:spPr>
        <p:txBody>
          <a:bodyPr>
            <a:normAutofit/>
          </a:bodyPr>
          <a:lstStyle/>
          <a:p>
            <a:pPr lvl="0"/>
            <a:r>
              <a:rPr lang="cs-CZ" sz="2800" b="1" dirty="0" smtClean="0"/>
              <a:t>Podle střední délky života</a:t>
            </a:r>
            <a:endParaRPr lang="en-US" sz="2800" b="1" dirty="0" smtClean="0"/>
          </a:p>
          <a:p>
            <a:endParaRPr lang="en-US" sz="2800" b="1" dirty="0"/>
          </a:p>
        </p:txBody>
      </p:sp>
      <p:sp>
        <p:nvSpPr>
          <p:cNvPr id="24" name="Right Arrow Callout 23"/>
          <p:cNvSpPr/>
          <p:nvPr/>
        </p:nvSpPr>
        <p:spPr>
          <a:xfrm>
            <a:off x="158676" y="1379566"/>
            <a:ext cx="2044454" cy="647334"/>
          </a:xfrm>
          <a:prstGeom prst="rightArrowCallou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114</a:t>
            </a:r>
            <a:endParaRPr lang="en-US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Right Arrow Callout 25"/>
          <p:cNvSpPr/>
          <p:nvPr/>
        </p:nvSpPr>
        <p:spPr>
          <a:xfrm>
            <a:off x="152400" y="2348880"/>
            <a:ext cx="2044454" cy="647334"/>
          </a:xfrm>
          <a:prstGeom prst="rightArrowCallout">
            <a:avLst/>
          </a:prstGeom>
          <a:solidFill>
            <a:schemeClr val="accent1">
              <a:lumMod val="40000"/>
              <a:lumOff val="60000"/>
              <a:alpha val="90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77</a:t>
            </a:r>
            <a:endParaRPr lang="en-US" sz="28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Right Arrow Callout 26"/>
          <p:cNvSpPr/>
          <p:nvPr/>
        </p:nvSpPr>
        <p:spPr>
          <a:xfrm>
            <a:off x="165076" y="5267998"/>
            <a:ext cx="2044454" cy="647334"/>
          </a:xfrm>
          <a:prstGeom prst="rightArrowCallout">
            <a:avLst/>
          </a:prstGeom>
          <a:solidFill>
            <a:schemeClr val="accent1">
              <a:lumMod val="50000"/>
              <a:alpha val="90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58</a:t>
            </a:r>
            <a:endParaRPr lang="en-US" sz="2800" b="1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Right Arrow Callout 27"/>
          <p:cNvSpPr/>
          <p:nvPr/>
        </p:nvSpPr>
        <p:spPr>
          <a:xfrm>
            <a:off x="149797" y="3323782"/>
            <a:ext cx="2044454" cy="647334"/>
          </a:xfrm>
          <a:prstGeom prst="rightArrowCallout">
            <a:avLst/>
          </a:prstGeom>
          <a:solidFill>
            <a:schemeClr val="accent1">
              <a:lumMod val="60000"/>
              <a:lumOff val="40000"/>
              <a:alpha val="90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</a:t>
            </a:r>
            <a:endParaRPr lang="en-US" sz="28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Right Arrow Callout 28"/>
          <p:cNvSpPr/>
          <p:nvPr/>
        </p:nvSpPr>
        <p:spPr>
          <a:xfrm>
            <a:off x="152400" y="4268735"/>
            <a:ext cx="2044454" cy="647334"/>
          </a:xfrm>
          <a:prstGeom prst="rightArrowCallout">
            <a:avLst/>
          </a:prstGeom>
          <a:solidFill>
            <a:schemeClr val="accent1">
              <a:lumMod val="75000"/>
              <a:alpha val="90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45</a:t>
            </a:r>
            <a:endParaRPr lang="en-US" sz="2800" b="1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6" name="Text Placeholder 45"/>
          <p:cNvSpPr>
            <a:spLocks noGrp="1"/>
          </p:cNvSpPr>
          <p:nvPr>
            <p:ph type="body" sz="quarter" idx="15"/>
          </p:nvPr>
        </p:nvSpPr>
        <p:spPr>
          <a:xfrm>
            <a:off x="2232970" y="3323782"/>
            <a:ext cx="6079750" cy="1017240"/>
          </a:xfrm>
        </p:spPr>
        <p:txBody>
          <a:bodyPr>
            <a:normAutofit/>
          </a:bodyPr>
          <a:lstStyle/>
          <a:p>
            <a:pPr lvl="0"/>
            <a:r>
              <a:rPr lang="cs-CZ" sz="2800" b="1" dirty="0" smtClean="0"/>
              <a:t>Podle počtu Internetových uživatelů</a:t>
            </a:r>
            <a:endParaRPr lang="en-US" sz="2800" b="1" dirty="0"/>
          </a:p>
        </p:txBody>
      </p:sp>
      <p:sp>
        <p:nvSpPr>
          <p:cNvPr id="15" name="Text Placeholder 42"/>
          <p:cNvSpPr>
            <a:spLocks noGrp="1"/>
          </p:cNvSpPr>
          <p:nvPr>
            <p:ph type="body" sz="quarter" idx="18"/>
          </p:nvPr>
        </p:nvSpPr>
        <p:spPr>
          <a:xfrm>
            <a:off x="2196854" y="5267998"/>
            <a:ext cx="6034878" cy="1017240"/>
          </a:xfrm>
        </p:spPr>
        <p:txBody>
          <a:bodyPr>
            <a:normAutofit/>
          </a:bodyPr>
          <a:lstStyle/>
          <a:p>
            <a:pPr lvl="0"/>
            <a:r>
              <a:rPr lang="cs-CZ" sz="2800" b="1" dirty="0" smtClean="0"/>
              <a:t>Podle hustoty zalidnění</a:t>
            </a:r>
            <a:endParaRPr lang="en-US" sz="2800" b="1" dirty="0"/>
          </a:p>
        </p:txBody>
      </p:sp>
      <p:pic>
        <p:nvPicPr>
          <p:cNvPr id="18" name="Picture Placeholder 4" descr="recycle_wd.png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20549" t="7576" r="20362"/>
          <a:stretch/>
        </p:blipFill>
        <p:spPr>
          <a:xfrm>
            <a:off x="6444208" y="613586"/>
            <a:ext cx="2693414" cy="317545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3642286"/>
            <a:ext cx="1807094" cy="1807094"/>
          </a:xfrm>
          <a:prstGeom prst="rect">
            <a:avLst/>
          </a:prstGeom>
        </p:spPr>
      </p:pic>
      <p:sp>
        <p:nvSpPr>
          <p:cNvPr id="16" name="Zástupný symbol pro zápatí 1"/>
          <p:cNvSpPr txBox="1">
            <a:spLocks/>
          </p:cNvSpPr>
          <p:nvPr/>
        </p:nvSpPr>
        <p:spPr bwMode="white">
          <a:xfrm>
            <a:off x="0" y="6611220"/>
            <a:ext cx="3066363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/>
              <a:t>EU OPVK – III/2 – A2 – </a:t>
            </a:r>
            <a:r>
              <a:rPr lang="cs-CZ" sz="1050" dirty="0"/>
              <a:t>1</a:t>
            </a:r>
            <a:r>
              <a:rPr lang="pt-BR" sz="1050" dirty="0" smtClean="0"/>
              <a:t>/</a:t>
            </a:r>
            <a:r>
              <a:rPr lang="cs-CZ" sz="1050" dirty="0" smtClean="0"/>
              <a:t>14</a:t>
            </a:r>
            <a:r>
              <a:rPr lang="pt-BR" sz="1050" dirty="0" smtClean="0"/>
              <a:t> – Rak Petr</a:t>
            </a:r>
            <a:endParaRPr lang="en-US" sz="105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0"/>
                            </p:stCondLst>
                            <p:childTnLst>
                              <p:par>
                                <p:cTn id="1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5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75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2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" presetClass="entr" presetSubtype="16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5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6500"/>
                            </p:stCondLst>
                            <p:childTnLst>
                              <p:par>
                                <p:cTn id="24" presetID="6" presetClass="entr" presetSubtype="16" fill="hold" grpId="0" nodeType="after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1750"/>
                            </p:stCondLst>
                            <p:childTnLst>
                              <p:par>
                                <p:cTn id="28" presetID="22" presetClass="entr" presetSubtype="4" fill="hold" grpId="0" nodeType="afterEffect">
                                  <p:stCondLst>
                                    <p:cond delay="42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27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8750"/>
                            </p:stCondLst>
                            <p:childTnLst>
                              <p:par>
                                <p:cTn id="32" presetID="22" presetClass="entr" presetSubtype="4" fill="hold" grpId="0" nodeType="after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275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4250"/>
                            </p:stCondLst>
                            <p:childTnLst>
                              <p:par>
                                <p:cTn id="36" presetID="21" presetClass="entr" presetSubtype="1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42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2500"/>
                            </p:stCondLst>
                            <p:childTnLst>
                              <p:par>
                                <p:cTn id="40" presetID="21" presetClass="entr" presetSubtype="1" fill="hold" grpId="0" nodeType="after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425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9500"/>
                            </p:stCondLst>
                            <p:childTnLst>
                              <p:par>
                                <p:cTn id="4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3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2500"/>
                            </p:stCondLst>
                            <p:childTnLst>
                              <p:par>
                                <p:cTn id="48" presetID="14" presetClass="entr" presetSubtype="10" fill="hold" grpId="0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3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build="p"/>
      <p:bldP spid="42" grpId="0" build="p"/>
      <p:bldP spid="43" grpId="0" build="p"/>
      <p:bldP spid="24" grpId="0" animBg="1"/>
      <p:bldP spid="26" grpId="0" animBg="1"/>
      <p:bldP spid="27" grpId="0" animBg="1"/>
      <p:bldP spid="28" grpId="0" animBg="1"/>
      <p:bldP spid="29" grpId="0" animBg="1"/>
      <p:bldP spid="46" grpId="0" build="p"/>
      <p:bldP spid="1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21403" y="836712"/>
            <a:ext cx="8543085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b="1" dirty="0">
                <a:solidFill>
                  <a:srgbClr val="0070C0"/>
                </a:solidFill>
              </a:rPr>
              <a:t>Česká republika je  středně velký </a:t>
            </a:r>
            <a:r>
              <a:rPr lang="cs-CZ" sz="2400" b="1" dirty="0" smtClean="0">
                <a:solidFill>
                  <a:srgbClr val="0070C0"/>
                </a:solidFill>
              </a:rPr>
              <a:t>stát </a:t>
            </a:r>
            <a:r>
              <a:rPr lang="cs-CZ" sz="2400" b="1" dirty="0">
                <a:solidFill>
                  <a:srgbClr val="0070C0"/>
                </a:solidFill>
              </a:rPr>
              <a:t>v Evropském měřítku, který </a:t>
            </a:r>
            <a:r>
              <a:rPr lang="cs-CZ" sz="2400" b="1" dirty="0" smtClean="0">
                <a:solidFill>
                  <a:srgbClr val="0070C0"/>
                </a:solidFill>
              </a:rPr>
              <a:t>						zaujímá významnou 							strategickou polohu	 						v </a:t>
            </a:r>
            <a:r>
              <a:rPr lang="cs-CZ" sz="2400" b="1" dirty="0">
                <a:solidFill>
                  <a:srgbClr val="0070C0"/>
                </a:solidFill>
              </a:rPr>
              <a:t>rámci Evropy, přes </a:t>
            </a:r>
            <a:r>
              <a:rPr lang="cs-CZ" sz="2400" b="1" dirty="0" smtClean="0">
                <a:solidFill>
                  <a:srgbClr val="0070C0"/>
                </a:solidFill>
              </a:rPr>
              <a:t>							kterou	tradičně 							procházely </a:t>
            </a:r>
            <a:r>
              <a:rPr lang="cs-CZ" sz="2400" b="1" dirty="0">
                <a:solidFill>
                  <a:srgbClr val="0070C0"/>
                </a:solidFill>
              </a:rPr>
              <a:t>významné </a:t>
            </a:r>
            <a:r>
              <a:rPr lang="cs-CZ" sz="2400" b="1" dirty="0" smtClean="0">
                <a:solidFill>
                  <a:srgbClr val="0070C0"/>
                </a:solidFill>
              </a:rPr>
              <a:t>						obchodní </a:t>
            </a:r>
            <a:r>
              <a:rPr lang="cs-CZ" sz="2400" b="1" dirty="0">
                <a:solidFill>
                  <a:srgbClr val="0070C0"/>
                </a:solidFill>
              </a:rPr>
              <a:t>a </a:t>
            </a:r>
            <a:r>
              <a:rPr lang="cs-CZ" sz="2400" b="1" dirty="0" smtClean="0">
                <a:solidFill>
                  <a:srgbClr val="0070C0"/>
                </a:solidFill>
              </a:rPr>
              <a:t>tranzitní 							stezky.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pic>
        <p:nvPicPr>
          <p:cNvPr id="7" name="Picture 6" descr="pcr%20003">
            <a:hlinkClick r:id="rId2" action="ppaction://hlinksldjump" tooltip="Nejkratší vzdálenost je ze Šluknova do Štětínského zálivu k Baltskému moři (326 km) nejdále je k Černému moři (991 km)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25958" y="1628800"/>
            <a:ext cx="5298169" cy="440512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/>
        </p:spPr>
      </p:pic>
      <p:sp>
        <p:nvSpPr>
          <p:cNvPr id="9" name="Title 5"/>
          <p:cNvSpPr>
            <a:spLocks noGrp="1"/>
          </p:cNvSpPr>
          <p:nvPr>
            <p:ph type="title"/>
          </p:nvPr>
        </p:nvSpPr>
        <p:spPr>
          <a:xfrm>
            <a:off x="395536" y="0"/>
            <a:ext cx="8424936" cy="639763"/>
          </a:xfrm>
        </p:spPr>
        <p:txBody>
          <a:bodyPr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pPr>
              <a:buNone/>
            </a:pP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 České republiky v Evropě</a:t>
            </a:r>
            <a:endParaRPr 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3642286"/>
            <a:ext cx="1807094" cy="1807094"/>
          </a:xfrm>
          <a:prstGeom prst="rect">
            <a:avLst/>
          </a:prstGeom>
        </p:spPr>
      </p:pic>
      <p:sp>
        <p:nvSpPr>
          <p:cNvPr id="6" name="Zástupný symbol pro zápatí 1"/>
          <p:cNvSpPr txBox="1">
            <a:spLocks/>
          </p:cNvSpPr>
          <p:nvPr/>
        </p:nvSpPr>
        <p:spPr bwMode="white">
          <a:xfrm>
            <a:off x="0" y="6611220"/>
            <a:ext cx="3066363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/>
              <a:t>EU OPVK – III/2 – A2 –</a:t>
            </a:r>
            <a:r>
              <a:rPr lang="cs-CZ" sz="1050" dirty="0" smtClean="0"/>
              <a:t>1</a:t>
            </a:r>
            <a:r>
              <a:rPr lang="pt-BR" sz="1050" dirty="0" smtClean="0"/>
              <a:t>/</a:t>
            </a:r>
            <a:r>
              <a:rPr lang="cs-CZ" sz="1050" dirty="0" smtClean="0"/>
              <a:t>14</a:t>
            </a:r>
            <a:r>
              <a:rPr lang="pt-BR" sz="1050" dirty="0" smtClean="0"/>
              <a:t> – Rak Petr</a:t>
            </a:r>
            <a:endParaRPr lang="en-US" sz="105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1" presetClass="exit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" dur="5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5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424424" y="0"/>
            <a:ext cx="8229600" cy="8683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>
            <a:lvl1pPr algn="l" defTabSz="914400" rtl="0" eaLnBrk="1" latinLnBrk="0" hangingPunct="1">
              <a:spcBef>
                <a:spcPct val="0"/>
              </a:spcBef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 sz="1800" b="1" kern="1200" baseline="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Segoe UI" pitchFamily="34" charset="0"/>
              </a:defRPr>
            </a:lvl1pPr>
          </a:lstStyle>
          <a:p>
            <a:pPr>
              <a:buNone/>
            </a:pP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Délka hranic sousedních států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40762" y="1700808"/>
            <a:ext cx="391254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>
              <a:solidFill>
                <a:srgbClr val="0070C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400" b="1" dirty="0">
                <a:solidFill>
                  <a:srgbClr val="0070C0"/>
                </a:solidFill>
              </a:rPr>
              <a:t>s</a:t>
            </a:r>
            <a:r>
              <a:rPr lang="cs-CZ" sz="2400" b="1" dirty="0" smtClean="0">
                <a:solidFill>
                  <a:srgbClr val="0070C0"/>
                </a:solidFill>
              </a:rPr>
              <a:t> Německem		810 km</a:t>
            </a:r>
          </a:p>
          <a:p>
            <a:pPr>
              <a:lnSpc>
                <a:spcPct val="150000"/>
              </a:lnSpc>
            </a:pPr>
            <a:r>
              <a:rPr lang="cs-CZ" sz="2400" b="1" dirty="0">
                <a:solidFill>
                  <a:srgbClr val="0070C0"/>
                </a:solidFill>
              </a:rPr>
              <a:t>s</a:t>
            </a:r>
            <a:r>
              <a:rPr lang="cs-CZ" sz="2400" b="1" dirty="0" smtClean="0">
                <a:solidFill>
                  <a:srgbClr val="0070C0"/>
                </a:solidFill>
              </a:rPr>
              <a:t> Polskem		762 km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0070C0"/>
                </a:solidFill>
              </a:rPr>
              <a:t>se Slovenskem	265 km</a:t>
            </a:r>
          </a:p>
          <a:p>
            <a:pPr>
              <a:lnSpc>
                <a:spcPct val="150000"/>
              </a:lnSpc>
            </a:pPr>
            <a:r>
              <a:rPr lang="cs-CZ" sz="2400" b="1" dirty="0">
                <a:solidFill>
                  <a:srgbClr val="0070C0"/>
                </a:solidFill>
              </a:rPr>
              <a:t>s</a:t>
            </a:r>
            <a:r>
              <a:rPr lang="cs-CZ" sz="2400" b="1" dirty="0" smtClean="0">
                <a:solidFill>
                  <a:srgbClr val="0070C0"/>
                </a:solidFill>
              </a:rPr>
              <a:t> Rakouskem		466 km</a:t>
            </a:r>
            <a:endParaRPr lang="cs-CZ" sz="2400" b="1" dirty="0">
              <a:solidFill>
                <a:srgbClr val="0070C0"/>
              </a:solidFill>
            </a:endParaRPr>
          </a:p>
        </p:txBody>
      </p:sp>
      <p:pic>
        <p:nvPicPr>
          <p:cNvPr id="7" name="Picture 2" descr="http://jindrichpolak.wz.cz/encyklopedie/tabulky/pcr%20001.jpg"/>
          <p:cNvPicPr>
            <a:picLocks noChangeAspect="1" noChangeArrowheads="1"/>
          </p:cNvPicPr>
          <p:nvPr/>
        </p:nvPicPr>
        <p:blipFill rotWithShape="1"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40" t="10555" b="4056"/>
          <a:stretch/>
        </p:blipFill>
        <p:spPr bwMode="auto">
          <a:xfrm>
            <a:off x="424424" y="2060848"/>
            <a:ext cx="5687463" cy="360307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perspectiveHeroicExtremeRightFacing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805021" y="1339341"/>
            <a:ext cx="633897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0070C0"/>
                </a:solidFill>
              </a:rPr>
              <a:t>Délka hranic s ČR </a:t>
            </a:r>
            <a:r>
              <a:rPr lang="cs-CZ" sz="3200" b="1" dirty="0" smtClean="0">
                <a:solidFill>
                  <a:srgbClr val="0070C0"/>
                </a:solidFill>
              </a:rPr>
              <a:t>je celkem </a:t>
            </a:r>
            <a:r>
              <a:rPr lang="cs-CZ" sz="3200" b="1" dirty="0">
                <a:solidFill>
                  <a:srgbClr val="0070C0"/>
                </a:solidFill>
              </a:rPr>
              <a:t>2303 km</a:t>
            </a:r>
          </a:p>
        </p:txBody>
      </p:sp>
      <p:sp>
        <p:nvSpPr>
          <p:cNvPr id="9" name="Zástupný symbol pro zápatí 1"/>
          <p:cNvSpPr txBox="1">
            <a:spLocks/>
          </p:cNvSpPr>
          <p:nvPr/>
        </p:nvSpPr>
        <p:spPr bwMode="white">
          <a:xfrm>
            <a:off x="0" y="6611220"/>
            <a:ext cx="3066363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/>
              <a:t>EU OPVK – III/2 – A2 – </a:t>
            </a:r>
            <a:r>
              <a:rPr lang="cs-CZ" sz="1050" dirty="0" smtClean="0"/>
              <a:t>1</a:t>
            </a:r>
            <a:r>
              <a:rPr lang="pt-BR" sz="1050" dirty="0" smtClean="0"/>
              <a:t>/</a:t>
            </a:r>
            <a:r>
              <a:rPr lang="cs-CZ" sz="1050" dirty="0" smtClean="0"/>
              <a:t>14</a:t>
            </a:r>
            <a:r>
              <a:rPr lang="pt-BR" sz="1050" dirty="0" smtClean="0"/>
              <a:t> – Rak Petr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2176793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4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http://evropa.adam.cz/images/MapaEvropyTransparent2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0688"/>
            <a:ext cx="6167818" cy="532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itle 5"/>
          <p:cNvSpPr>
            <a:spLocks noGrp="1"/>
          </p:cNvSpPr>
          <p:nvPr>
            <p:ph type="title"/>
          </p:nvPr>
        </p:nvSpPr>
        <p:spPr>
          <a:xfrm>
            <a:off x="395536" y="0"/>
            <a:ext cx="6840760" cy="639763"/>
          </a:xfrm>
        </p:spPr>
        <p:txBody>
          <a:bodyPr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Sousední státy ČR</a:t>
            </a: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2267744" y="548680"/>
            <a:ext cx="1296144" cy="345638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6249981" y="955176"/>
            <a:ext cx="2902718" cy="33342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 </a:t>
            </a: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sousedí se 4 státy.</a:t>
            </a:r>
          </a:p>
          <a:p>
            <a:endParaRPr lang="cs-CZ" sz="800" dirty="0">
              <a:solidFill>
                <a:srgbClr val="0070C0"/>
              </a:solidFill>
            </a:endParaRPr>
          </a:p>
          <a:p>
            <a:pPr marL="342900" indent="-342900">
              <a:lnSpc>
                <a:spcPts val="4400"/>
              </a:lnSpc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0070C0"/>
                </a:solidFill>
              </a:rPr>
              <a:t>Německem</a:t>
            </a:r>
          </a:p>
          <a:p>
            <a:pPr marL="342900" indent="-342900">
              <a:lnSpc>
                <a:spcPts val="4400"/>
              </a:lnSpc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0070C0"/>
                </a:solidFill>
              </a:rPr>
              <a:t>Polskem</a:t>
            </a:r>
          </a:p>
          <a:p>
            <a:pPr marL="342900" indent="-342900">
              <a:lnSpc>
                <a:spcPts val="4400"/>
              </a:lnSpc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0070C0"/>
                </a:solidFill>
              </a:rPr>
              <a:t>Slovenskem</a:t>
            </a:r>
          </a:p>
          <a:p>
            <a:pPr marL="342900" indent="-342900">
              <a:lnSpc>
                <a:spcPts val="4400"/>
              </a:lnSpc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0070C0"/>
                </a:solidFill>
              </a:rPr>
              <a:t>Rakouskem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0" name="Zástupný symbol pro zápatí 1"/>
          <p:cNvSpPr txBox="1">
            <a:spLocks/>
          </p:cNvSpPr>
          <p:nvPr/>
        </p:nvSpPr>
        <p:spPr bwMode="white">
          <a:xfrm>
            <a:off x="0" y="6611220"/>
            <a:ext cx="3066363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/>
              <a:t>EU OPVK – III/2 – A2 – </a:t>
            </a:r>
            <a:r>
              <a:rPr lang="cs-CZ" sz="1050" dirty="0" smtClean="0"/>
              <a:t>1</a:t>
            </a:r>
            <a:r>
              <a:rPr lang="pt-BR" sz="1050" dirty="0" smtClean="0"/>
              <a:t>/</a:t>
            </a:r>
            <a:r>
              <a:rPr lang="cs-CZ" sz="1050" dirty="0" smtClean="0"/>
              <a:t>14</a:t>
            </a:r>
            <a:r>
              <a:rPr lang="pt-BR" sz="1050" dirty="0" smtClean="0"/>
              <a:t> – Rak Petr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1351188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4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6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4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250"/>
                            </p:stCondLst>
                            <p:childTnLst>
                              <p:par>
                                <p:cTn id="13" presetID="41" presetClass="entr" presetSubtype="0" fill="hold" grpId="0" nodeType="afterEffect">
                                  <p:stCondLst>
                                    <p:cond delay="5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 tmFilter="0,0; .5, 1; 1, 1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5"/>
          <p:cNvSpPr>
            <a:spLocks noGrp="1"/>
          </p:cNvSpPr>
          <p:nvPr>
            <p:ph type="title"/>
          </p:nvPr>
        </p:nvSpPr>
        <p:spPr>
          <a:xfrm>
            <a:off x="107504" y="188640"/>
            <a:ext cx="8424936" cy="836712"/>
          </a:xfrm>
        </p:spPr>
        <p:txBody>
          <a:bodyPr/>
          <a:lstStyle/>
          <a:p>
            <a:pPr>
              <a:buNone/>
            </a:pP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 č.1</a:t>
            </a:r>
            <a:b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 státní vlajky sousedních států</a:t>
            </a:r>
            <a:endParaRPr lang="en-US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944" t="51962" r="39165" b="28799"/>
          <a:stretch/>
        </p:blipFill>
        <p:spPr>
          <a:xfrm>
            <a:off x="29481" y="1274942"/>
            <a:ext cx="6275628" cy="4817661"/>
          </a:xfrm>
          <a:prstGeom prst="rect">
            <a:avLst/>
          </a:prstGeom>
          <a:ln>
            <a:noFill/>
          </a:ln>
          <a:effectLst>
            <a:softEdge rad="112500"/>
          </a:effectLst>
          <a:scene3d>
            <a:camera prst="isometricOffAxis1Right"/>
            <a:lightRig rig="threePt" dir="t"/>
          </a:scene3d>
        </p:spPr>
      </p:pic>
      <p:sp>
        <p:nvSpPr>
          <p:cNvPr id="13" name="AutoShape 2" descr="data:image/jpg;base64,/9j/4AAQSkZJRgABAQAAAQABAAD/2wBDAAkGBwgHBgkIBwgKCgkLDRYPDQwMDRsUFRAWIB0iIiAdHx8kKDQsJCYxJx8fLT0tMTU3Ojo6Iys/RD84QzQ5Ojf/2wBDAQoKCg0MDRoPDxo3JR8lNzc3Nzc3Nzc3Nzc3Nzc3Nzc3Nzc3Nzc3Nzc3Nzc3Nzc3Nzc3Nzc3Nzc3Nzc3Nzc3Nzf/wAARCABOAGgDASIAAhEBAxEB/8QAHAAAAgMAAwEAAAAAAAAAAAAABQcABAYBAgMI/8QAPBAAAQMDAQQGCAQEBwAAAAAAAQACAwQFEQYSEyExB0FRcYGxFCIyUmGRocEjQnLRFSUzkjZTVGJkorL/xAAaAQACAwEBAAAAAAAAAAAAAAAABAECBQMG/8QAKhEAAgIBAwMCBQUAAAAAAAAAAAECAxEEEiEFMUETIhUyUYGhYXGRsdH/2gAMAwEAAhEDEQA/AHiooqd3uMNpt09fUh5hhbtP2Bk4zjl4o7gXFEKtV2bdI2zQFhhfxaWnOR3q1cXObBljiDnmCgC2os9S1VVvdnfPIzyPHzR9ucDJ4oA7KLykeQcBd2cWglAHD5I2e29re84XYOBAIIIPIhZ3VLzu3D4LE0F7r7XWk0sx3Zd60LuLHeHV3hADZUQy0XV9xhEjoBH2gOz9l2qrl6Px2AWj2uPV1oAIqKKIAiC61jEmkru0/wCkkPyGfsjSCa1lbDpK7udy9Fe3xIwPNWh8yIfYTmlL9X2Oo3lHJmNzvXhfxY/w6j8Qm5R6horxSsYx26qSMmB54nu7UkaBuS3vRi8SFgi2CQ5vEEHBB7VqWaeNiz2YpGxxY3bfFtT+KNdSV2i9azRSinu4dMw8BUAeu39Q/N38+9MyGohqacTU8jZI3Dg5pyCs2yqVb5GozUux5vOXqwzg0KrzerbfZC5ljLaqfweFgmt26wfqC2mqZfb71kqBm8rR+pADG03DsUQ7lXuJBc9p5HKKWmPd0Tfig9yOJXIAN2qUzW+B557Oye8cD5KKppt+1QvZ7krh88H7qIALLHdK1V6PpCWIHjUzRxfXaP0atiln0y1Pq2qiB5ukmcO4ADzK60rNiKzeIswNub+IzvXrdZtuTGetcUQ2QXdgVGpk25FsPhCQUso/GRWK+19lrzLQzYafbidxY/vH35oTZHBrnOcQABzKo3qv253NgyB73WuV1tcI+8c0egv1c8VL7+ENm1a/sdRE11fUtoZx7UUgJHeCBxHyRZ2s9ONh3hu9OG458f2XzzGC5+OPEq3c37umZGsWU03wuD1cOgVKC3TeRhai1ZZJi7d3KF+T1Z/ZB7RqWyx1YdLXNA2s53bz5BLGpd6xXNGMuCjcxRdLq9Tbln0jBrzTEdG3+aNAxjjDJz/tQSt1np6WUlt0i49rHj7JPSPxC1nUqTzkoU2NWdEoj2k/x/h9IaIr6a4U1XNRTsmhEgG0zlnHEeSizvQZ/hmsP/LP/lqitk87fWq7ZQXgZBSb6Uqn0nVm6HKmp2M8Tlx8wnIeSQ2pKgVuqblOXDZdUuaCexp2R9Am9Ivfl+BW3LWF5KjxuqPPW5AaiqZGeJy7sCv6hr9kNhp8hoHF2OKzZOTlXv1iXFf8mvouiSeJ6jhfTz9/oH7VLJM5znnh1DqC8a7+u5drKcNeutZxncs2UnJ5Z7GmuNcFGCwjrRszM35rxu8uZCM8hhW6QbIc/wCCEV78vcfiqom2W2DBspy4q1QtyQqga57w1oLnOOAAMkrUUGlb8Kds38Gr92RkH0d37K7XBkUTj6uZNIHTFVXFXa+CamkLKiGSF3uyMLT9VSIUD9sk3wPPoPjc3Sc7zyfVuI8AAoinRNTej6HoSRgyl8h8XFRdF2PE6p7rpv8AVmwIJBAOD2pUXDovuba3fUlwhqYy4uxKDG4Z7sg/RNhRT4wTp9RPTz3wxn9sicqOiW71khfJcaKMHqAc7H0C5g6F6na/HvUIH+ynJP1cnEoo2oYl1PVSeXL8IXdu6KaClaRNcqmXPPZY1v7rmr6J7ZMS6C4VkTj7wa8eQTDURtRHxLV5z6jFTP0UVjGFlJdIHg/5sTm+RK60PQ1E94ddrq5462U0ez/2OfJNhRG1FrOqauyO2U/6M9p7RVg09h1uoGCbrml9eT5nl4LQYXKikQbcnlnjUU0FVGY6mGOaM82yNDgfArIXrox03c9p8NM+glP56V2yP7TlvyAW1UQXrtnW8weAbp21CyWWktol3wp2bAkLdna+OFESUQUbbeWf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AutoShape 7" descr="data:image/jpg;base64,/9j/4AAQSkZJRgABAQAAAQABAAD/2wBDAAkGBwgHBgkIBwgKCgkLDRYPDQwMDRsUFRAWIB0iIiAdHx8kKDQsJCYxJx8fLT0tMTU3Ojo6Iys/RD84QzQ5Ojf/2wBDAQoKCg0MDRoPDxo3JR8lNzc3Nzc3Nzc3Nzc3Nzc3Nzc3Nzc3Nzc3Nzc3Nzc3Nzc3Nzc3Nzc3Nzc3Nzc3Nzc3Nzf/wAARCABOAHUDASIAAhEBAxEB/8QAGwABAAIDAQEAAAAAAAAAAAAAAAcIAwQFAgb/xAAuEAABAwIBCgYDAQAAAAAAAAAAAQIFAwQRBhMWITFBVWKU0QcSUVJhgSIycSP/xAAbAQEBAAIDAQAAAAAAAAAAAAAABgMEAQIFB//EACwRAAEDAgIIBgMAAAAAAAAAAAABAgMEEQVREhQWITFBU5EGEyKhwdEkYYH/2gAMAwEAAhEDEQA/AOLkJ4qyUBm7KXzkhHNwaiq7GrRTlVf2T4X6VCeIKcjZ+wbexN3TuKK6l8q62L6OTa1fhSoJ0oGdksn75t7E3b7esmpcNbXp6OTYqf0p6zC2TeqPc72MLX24lvQR1kJ4qxmUGbspXyR8kuCIjl/yrLyuXYvKv0qkik5LC+F2i9LKZUW4ABiAAAAAAAAAAAAAAABTAAF6a4JFyE8VZLJ/N2UvnJCNTBExdjVopyqv7Jyr9KhHQMM0EczdF6XOUWxb6CnY3KCxbexN0y4orqXyr+TF9HJtRfhTolQYKcksn75t7E3T7esmpfLra9PRybFT4UnnITxVjcoM3ZS2bj5JcGpi7ClWXlVdi8q/SqTlXhkkPqZvb7oZUeikigA8s7AAAAAAAAAAAAFMAAXprgAAAA9U6bqjkaxFVy7kOHKjUuvA5a1XLZOJIeQnirJ5P5uyls5IRqYImK41aKcqrtTlX6VCb47K2AkLOldUJezSnUTFEq1m03J8K1yoqKVitI5tPB9fBzvbuQ3yKxSupXSfjpdea8inovD8sjNKd2j+uf8ASy+kMJxiP6qn3GkMJxiP6qn3K0A8rW1yN3ZuPqL2LL6QwnGI/qqfcaQwnGI/qqfcrQBra5DZuPqL2LL6QwnGI/qqfcaQwnGI/qqfcrQBra5DZuPqL2LL6QwnGI/qqfcFaANbXIbNx9Rex8yAD6WRQB6p03VHoxjVc5dyHVtY5jMH18HO9u5O5o1uIQUbbyLvy5m9RYdPWOtGm7PkadpZVLjBy/hT9y7/AOHXoUKduzy024eqrtUyAiq/FZ6xbLubl95lxQYTBRpdEu7NfjIAA8w9QAAAAAAAAAAAA+ZNq0salfBy/hT9y7/4blnHsa1tSrg9VTFG7kOgV+JY95arFT8c/ojcMwDzESWoXdknyY6FCnQb5abcPVd6mQAkpJHyOVz1uqlfHGyNqMYlkQAA6ncAAAAAAAAAAAAAAA//2Q=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AutoShape 9" descr="data:image/jpg;base64,/9j/4AAQSkZJRgABAQAAAQABAAD/2wBDAAkGBwgHBgkIBwgKCgkLDRYPDQwMDRsUFRAWIB0iIiAdHx8kKDQsJCYxJx8fLT0tMTU3Ojo6Iys/RD84QzQ5Ojf/2wBDAQoKCg0MDRoPDxo3JR8lNzc3Nzc3Nzc3Nzc3Nzc3Nzc3Nzc3Nzc3Nzc3Nzc3Nzc3Nzc3Nzc3Nzc3Nzc3Nzc3Nzf/wAARCABOAHUDASIAAhEBAxEB/8QAGwABAAIDAQEAAAAAAAAAAAAAAAcIAwQFAgb/xAAuEAABAwIBCgYDAQAAAAAAAAAAAQIFAwQRBhMWITFBVWKU0QcSUVJhgSIycSP/xAAbAQEBAAIDAQAAAAAAAAAAAAAABgMEAQIFB//EACwRAAEDAgIIBgMAAAAAAAAAAAABAgMEEQVREhQWITFBU5EGEyKhwdEkYYH/2gAMAwEAAhEDEQA/AOLkJ4qyUBm7KXzkhHNwaiq7GrRTlVf2T4X6VCeIKcjZ+wbexN3TuKK6l8q62L6OTa1fhSoJ0oGdksn75t7E3b7esmpcNbXp6OTYqf0p6zC2TeqPc72MLX24lvQR1kJ4qxmUGbspXyR8kuCIjl/yrLyuXYvKv0qkik5LC+F2i9LKZUW4ABiAAAAAAAAAAAAAAABTAAF6a4JFyE8VZLJ/N2UvnJCNTBExdjVopyqv7Jyr9KhHQMM0EczdF6XOUWxb6CnY3KCxbexN0y4orqXyr+TF9HJtRfhTolQYKcksn75t7E3T7esmpfLra9PRybFT4UnnITxVjcoM3ZS2bj5JcGpi7ClWXlVdi8q/SqTlXhkkPqZvb7oZUeikigA8s7AAAAAAAAAAAAFMAAXprgAAAA9U6bqjkaxFVy7kOHKjUuvA5a1XLZOJIeQnirJ5P5uyls5IRqYImK41aKcqrtTlX6VCb47K2AkLOldUJezSnUTFEq1m03J8K1yoqKVitI5tPB9fBzvbuQ3yKxSupXSfjpdea8inovD8sjNKd2j+uf8ASy+kMJxiP6qn3GkMJxiP6qn3K0A8rW1yN3ZuPqL2LL6QwnGI/qqfcaQwnGI/qqfcrQBra5DZuPqL2LL6QwnGI/qqfcaQwnGI/qqfcrQBra5DZuPqL2LL6QwnGI/qqfcFaANbXIbNx9Rex8yAD6WRQB6p03VHoxjVc5dyHVtY5jMH18HO9u5O5o1uIQUbbyLvy5m9RYdPWOtGm7PkadpZVLjBy/hT9y7/AOHXoUKduzy024eqrtUyAiq/FZ6xbLubl95lxQYTBRpdEu7NfjIAA8w9QAAAAAAAAAAAA+ZNq0salfBy/hT9y7/4blnHsa1tSrg9VTFG7kOgV+JY95arFT8c/ojcMwDzESWoXdknyY6FCnQb5abcPVd6mQAkpJHyOVz1uqlfHGyNqMYlkQAA6ncAAAAAAAAAAAAAAA//2Q=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2968" y="2420888"/>
            <a:ext cx="1213466" cy="72808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4028" y="584112"/>
            <a:ext cx="1198187" cy="74886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2968" y="1484784"/>
            <a:ext cx="1179247" cy="78616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2103" y="3293637"/>
            <a:ext cx="1194939" cy="79463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Zástupný symbol pro zápatí 1"/>
          <p:cNvSpPr txBox="1">
            <a:spLocks/>
          </p:cNvSpPr>
          <p:nvPr/>
        </p:nvSpPr>
        <p:spPr bwMode="white">
          <a:xfrm>
            <a:off x="0" y="6611220"/>
            <a:ext cx="3066363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/>
              <a:t>EU OPVK – III/2 – A2 – </a:t>
            </a:r>
            <a:r>
              <a:rPr lang="cs-CZ" sz="1050" dirty="0" smtClean="0"/>
              <a:t>1</a:t>
            </a:r>
            <a:r>
              <a:rPr lang="pt-BR" sz="1050" dirty="0" smtClean="0"/>
              <a:t>/</a:t>
            </a:r>
            <a:r>
              <a:rPr lang="cs-CZ" sz="1050" dirty="0" smtClean="0"/>
              <a:t>14</a:t>
            </a:r>
            <a:r>
              <a:rPr lang="pt-BR" sz="1050" dirty="0" smtClean="0"/>
              <a:t> – Rak Petr</a:t>
            </a:r>
            <a:endParaRPr lang="en-US" sz="105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4951" y="3427254"/>
            <a:ext cx="1844688" cy="1319151"/>
          </a:xfrm>
          <a:prstGeom prst="ellipse">
            <a:avLst/>
          </a:prstGeom>
          <a:ln>
            <a:noFill/>
          </a:ln>
          <a:effectLst>
            <a:softEdge rad="127000"/>
          </a:effectLst>
        </p:spPr>
      </p:pic>
      <p:sp>
        <p:nvSpPr>
          <p:cNvPr id="3" name="Ovál 2"/>
          <p:cNvSpPr/>
          <p:nvPr/>
        </p:nvSpPr>
        <p:spPr>
          <a:xfrm>
            <a:off x="2699792" y="4453745"/>
            <a:ext cx="792088" cy="144016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effectLst>
                <a:glow rad="139700">
                  <a:schemeClr val="bg1"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19162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3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0.00994 L -0.72708 0.10386 " pathEditMode="relative" rAng="0" ptsTypes="AA">
                                      <p:cBhvr>
                                        <p:cTn id="10" dur="475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354" y="46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1 0.03473 L -0.29896 0.20602 " pathEditMode="relative" rAng="0" ptsTypes="AA">
                                      <p:cBhvr>
                                        <p:cTn id="14" dur="475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347" y="85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0.00555 L -0.29201 0.34698 " pathEditMode="relative" rAng="0" ptsTypes="AA">
                                      <p:cBhvr>
                                        <p:cTn id="18" dur="475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601" y="170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0.02776 L -0.50087 0.21739 " pathEditMode="relative" rAng="0" ptsTypes="AA">
                                      <p:cBhvr>
                                        <p:cTn id="22" dur="475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52" y="122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107504" y="2060848"/>
            <a:ext cx="6776363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Je </a:t>
            </a:r>
            <a:r>
              <a:rPr lang="cs-CZ" sz="2400" b="1" dirty="0">
                <a:solidFill>
                  <a:srgbClr val="0070C0"/>
                </a:solidFill>
              </a:rPr>
              <a:t>z Prahy blíž do Moskvy nebo </a:t>
            </a:r>
            <a:r>
              <a:rPr lang="cs-CZ" sz="2400" b="1" dirty="0" smtClean="0">
                <a:solidFill>
                  <a:srgbClr val="0070C0"/>
                </a:solidFill>
              </a:rPr>
              <a:t>Londýna</a:t>
            </a:r>
            <a:r>
              <a:rPr lang="cs-CZ" sz="2400" b="1" dirty="0">
                <a:solidFill>
                  <a:srgbClr val="0070C0"/>
                </a:solidFill>
              </a:rPr>
              <a:t>?</a:t>
            </a:r>
            <a:endParaRPr lang="cs-CZ" sz="2400" b="1" dirty="0" smtClean="0">
              <a:solidFill>
                <a:srgbClr val="0070C0"/>
              </a:solidFill>
            </a:endParaRP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Je z Prahy blíž do </a:t>
            </a:r>
            <a:r>
              <a:rPr lang="cs-CZ" sz="2400" b="1" dirty="0">
                <a:solidFill>
                  <a:srgbClr val="0070C0"/>
                </a:solidFill>
              </a:rPr>
              <a:t>Helsinek nebo do </a:t>
            </a:r>
            <a:r>
              <a:rPr lang="cs-CZ" sz="2400" b="1" dirty="0" smtClean="0">
                <a:solidFill>
                  <a:srgbClr val="0070C0"/>
                </a:solidFill>
              </a:rPr>
              <a:t>Athén?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2400" b="1" dirty="0">
                <a:solidFill>
                  <a:srgbClr val="0070C0"/>
                </a:solidFill>
              </a:rPr>
              <a:t>Je z Prahy blíž do Bratislavy nebo do </a:t>
            </a:r>
            <a:r>
              <a:rPr lang="cs-CZ" sz="2400" b="1" dirty="0" smtClean="0">
                <a:solidFill>
                  <a:srgbClr val="0070C0"/>
                </a:solidFill>
              </a:rPr>
              <a:t>Mnichova?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2400" b="1" dirty="0">
                <a:solidFill>
                  <a:srgbClr val="0070C0"/>
                </a:solidFill>
              </a:rPr>
              <a:t>Je z Prahy blíž </a:t>
            </a:r>
            <a:r>
              <a:rPr lang="cs-CZ" sz="2400" b="1" dirty="0" smtClean="0">
                <a:solidFill>
                  <a:srgbClr val="0070C0"/>
                </a:solidFill>
              </a:rPr>
              <a:t>do Kodaně </a:t>
            </a:r>
            <a:r>
              <a:rPr lang="cs-CZ" sz="2400" b="1" dirty="0">
                <a:solidFill>
                  <a:srgbClr val="0070C0"/>
                </a:solidFill>
              </a:rPr>
              <a:t>nebo </a:t>
            </a:r>
            <a:r>
              <a:rPr lang="cs-CZ" sz="2400" b="1" dirty="0" smtClean="0">
                <a:solidFill>
                  <a:srgbClr val="0070C0"/>
                </a:solidFill>
              </a:rPr>
              <a:t>Říma?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2400" b="1" dirty="0">
                <a:solidFill>
                  <a:srgbClr val="0070C0"/>
                </a:solidFill>
              </a:rPr>
              <a:t>Je z Prahy </a:t>
            </a:r>
            <a:r>
              <a:rPr lang="cs-CZ" sz="2400" b="1" dirty="0" smtClean="0">
                <a:solidFill>
                  <a:srgbClr val="0070C0"/>
                </a:solidFill>
              </a:rPr>
              <a:t>blíž do </a:t>
            </a:r>
            <a:r>
              <a:rPr lang="cs-CZ" sz="2400" b="1" dirty="0">
                <a:solidFill>
                  <a:srgbClr val="0070C0"/>
                </a:solidFill>
              </a:rPr>
              <a:t>Madridu nebo Kyjeva</a:t>
            </a:r>
            <a:r>
              <a:rPr lang="cs-CZ" sz="2400" b="1" dirty="0" smtClean="0">
                <a:solidFill>
                  <a:srgbClr val="0070C0"/>
                </a:solidFill>
              </a:rPr>
              <a:t>?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8" name="Title 5"/>
          <p:cNvSpPr txBox="1">
            <a:spLocks/>
          </p:cNvSpPr>
          <p:nvPr/>
        </p:nvSpPr>
        <p:spPr>
          <a:xfrm>
            <a:off x="1322" y="188640"/>
            <a:ext cx="7667022" cy="187220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  <a:defRPr sz="3600" b="1" kern="1200" baseline="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Segoe UI" pitchFamily="34" charset="0"/>
              </a:defRPr>
            </a:lvl1pPr>
          </a:lstStyle>
          <a:p>
            <a:pPr>
              <a:buFont typeface="Arial" pitchFamily="34" charset="0"/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 č.2</a:t>
            </a:r>
          </a:p>
          <a:p>
            <a:pPr>
              <a:buFont typeface="Arial" pitchFamily="34" charset="0"/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800" dirty="0" smtClean="0"/>
              <a:t>Pomocí mapy zjistěte přibližné vzdálenosti:</a:t>
            </a:r>
          </a:p>
          <a:p>
            <a:pPr>
              <a:buFont typeface="Arial" pitchFamily="34" charset="0"/>
              <a:buNone/>
            </a:pPr>
            <a:endParaRPr lang="en-US" sz="28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3642286"/>
            <a:ext cx="1807094" cy="1807094"/>
          </a:xfrm>
          <a:prstGeom prst="rect">
            <a:avLst/>
          </a:prstGeom>
        </p:spPr>
      </p:pic>
      <p:sp>
        <p:nvSpPr>
          <p:cNvPr id="11" name="Zástupný symbol pro zápatí 1"/>
          <p:cNvSpPr txBox="1">
            <a:spLocks/>
          </p:cNvSpPr>
          <p:nvPr/>
        </p:nvSpPr>
        <p:spPr bwMode="white">
          <a:xfrm>
            <a:off x="0" y="6611220"/>
            <a:ext cx="3066363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/>
              <a:t>EU OPVK – III/2 – A2 – </a:t>
            </a:r>
            <a:r>
              <a:rPr lang="cs-CZ" sz="1050" dirty="0" smtClean="0"/>
              <a:t>1</a:t>
            </a:r>
            <a:r>
              <a:rPr lang="pt-BR" sz="1050" dirty="0" smtClean="0"/>
              <a:t>/</a:t>
            </a:r>
            <a:r>
              <a:rPr lang="cs-CZ" sz="1050" dirty="0" smtClean="0"/>
              <a:t>14</a:t>
            </a:r>
            <a:r>
              <a:rPr lang="pt-BR" sz="1050" dirty="0" smtClean="0"/>
              <a:t> – Rak Petr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3527237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331640" y="116632"/>
            <a:ext cx="5499720" cy="639763"/>
          </a:xfrm>
        </p:spPr>
        <p:txBody>
          <a:bodyPr/>
          <a:lstStyle/>
          <a:p>
            <a:pPr>
              <a:buNone/>
            </a:pPr>
            <a:r>
              <a:rPr lang="cs-CZ" sz="40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Zápis do sešitu</a:t>
            </a:r>
            <a:endParaRPr lang="en-US" sz="40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6" name="Content Placeholder 1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553"/>
            <a:ext cx="2771800" cy="3695735"/>
          </a:xfrm>
          <a:prstGeom prst="rect">
            <a:avLst/>
          </a:prstGeom>
          <a:ln w="53975" cap="rnd">
            <a:noFill/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179512" y="1340768"/>
            <a:ext cx="6624736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 je vnitrozemský stát ležící ve střední Evropě</a:t>
            </a: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</a:t>
            </a:r>
            <a:r>
              <a:rPr lang="cs-CZ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republika sousedí se 4 státy.</a:t>
            </a:r>
          </a:p>
          <a:p>
            <a:endParaRPr lang="cs-CZ" sz="800" dirty="0">
              <a:solidFill>
                <a:srgbClr val="0070C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800" b="1" dirty="0">
                <a:solidFill>
                  <a:srgbClr val="0070C0"/>
                </a:solidFill>
              </a:rPr>
              <a:t>Německem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b="1" dirty="0">
                <a:solidFill>
                  <a:srgbClr val="0070C0"/>
                </a:solidFill>
              </a:rPr>
              <a:t>Polskem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b="1" dirty="0">
                <a:solidFill>
                  <a:srgbClr val="0070C0"/>
                </a:solidFill>
              </a:rPr>
              <a:t>Slovenskem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b="1" dirty="0">
                <a:solidFill>
                  <a:srgbClr val="0070C0"/>
                </a:solidFill>
              </a:rPr>
              <a:t>Rakouskem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3642286"/>
            <a:ext cx="1807094" cy="1807094"/>
          </a:xfrm>
          <a:prstGeom prst="rect">
            <a:avLst/>
          </a:prstGeom>
        </p:spPr>
      </p:pic>
      <p:grpSp>
        <p:nvGrpSpPr>
          <p:cNvPr id="13" name="Skupina 12"/>
          <p:cNvGrpSpPr/>
          <p:nvPr/>
        </p:nvGrpSpPr>
        <p:grpSpPr>
          <a:xfrm>
            <a:off x="2831720" y="5389649"/>
            <a:ext cx="2484276" cy="1024088"/>
            <a:chOff x="2436423" y="5931209"/>
            <a:chExt cx="2088232" cy="857792"/>
          </a:xfrm>
        </p:grpSpPr>
        <p:sp>
          <p:nvSpPr>
            <p:cNvPr id="12" name="Ovál 11"/>
            <p:cNvSpPr/>
            <p:nvPr/>
          </p:nvSpPr>
          <p:spPr>
            <a:xfrm>
              <a:off x="2759169" y="5949746"/>
              <a:ext cx="1697205" cy="336790"/>
            </a:xfrm>
            <a:custGeom>
              <a:avLst/>
              <a:gdLst>
                <a:gd name="connsiteX0" fmla="*/ 0 w 648072"/>
                <a:gd name="connsiteY0" fmla="*/ 100000 h 200000"/>
                <a:gd name="connsiteX1" fmla="*/ 324036 w 648072"/>
                <a:gd name="connsiteY1" fmla="*/ 0 h 200000"/>
                <a:gd name="connsiteX2" fmla="*/ 648072 w 648072"/>
                <a:gd name="connsiteY2" fmla="*/ 100000 h 200000"/>
                <a:gd name="connsiteX3" fmla="*/ 324036 w 648072"/>
                <a:gd name="connsiteY3" fmla="*/ 200000 h 200000"/>
                <a:gd name="connsiteX4" fmla="*/ 0 w 648072"/>
                <a:gd name="connsiteY4" fmla="*/ 100000 h 200000"/>
                <a:gd name="connsiteX0" fmla="*/ 0 w 588695"/>
                <a:gd name="connsiteY0" fmla="*/ 241100 h 262018"/>
                <a:gd name="connsiteX1" fmla="*/ 264659 w 588695"/>
                <a:gd name="connsiteY1" fmla="*/ 4534 h 262018"/>
                <a:gd name="connsiteX2" fmla="*/ 588695 w 588695"/>
                <a:gd name="connsiteY2" fmla="*/ 104534 h 262018"/>
                <a:gd name="connsiteX3" fmla="*/ 264659 w 588695"/>
                <a:gd name="connsiteY3" fmla="*/ 204534 h 262018"/>
                <a:gd name="connsiteX4" fmla="*/ 0 w 588695"/>
                <a:gd name="connsiteY4" fmla="*/ 241100 h 262018"/>
                <a:gd name="connsiteX0" fmla="*/ 0 w 677760"/>
                <a:gd name="connsiteY0" fmla="*/ 239572 h 260014"/>
                <a:gd name="connsiteX1" fmla="*/ 264659 w 677760"/>
                <a:gd name="connsiteY1" fmla="*/ 3006 h 260014"/>
                <a:gd name="connsiteX2" fmla="*/ 677760 w 677760"/>
                <a:gd name="connsiteY2" fmla="*/ 120819 h 260014"/>
                <a:gd name="connsiteX3" fmla="*/ 264659 w 677760"/>
                <a:gd name="connsiteY3" fmla="*/ 203006 h 260014"/>
                <a:gd name="connsiteX4" fmla="*/ 0 w 677760"/>
                <a:gd name="connsiteY4" fmla="*/ 239572 h 260014"/>
                <a:gd name="connsiteX0" fmla="*/ 749 w 1759164"/>
                <a:gd name="connsiteY0" fmla="*/ 236937 h 309077"/>
                <a:gd name="connsiteX1" fmla="*/ 265408 w 1759164"/>
                <a:gd name="connsiteY1" fmla="*/ 371 h 309077"/>
                <a:gd name="connsiteX2" fmla="*/ 1759164 w 1759164"/>
                <a:gd name="connsiteY2" fmla="*/ 296314 h 309077"/>
                <a:gd name="connsiteX3" fmla="*/ 265408 w 1759164"/>
                <a:gd name="connsiteY3" fmla="*/ 200371 h 309077"/>
                <a:gd name="connsiteX4" fmla="*/ 749 w 1759164"/>
                <a:gd name="connsiteY4" fmla="*/ 236937 h 309077"/>
                <a:gd name="connsiteX0" fmla="*/ 749 w 1839936"/>
                <a:gd name="connsiteY0" fmla="*/ 236937 h 337310"/>
                <a:gd name="connsiteX1" fmla="*/ 265408 w 1839936"/>
                <a:gd name="connsiteY1" fmla="*/ 371 h 337310"/>
                <a:gd name="connsiteX2" fmla="*/ 1759164 w 1839936"/>
                <a:gd name="connsiteY2" fmla="*/ 296314 h 337310"/>
                <a:gd name="connsiteX3" fmla="*/ 1492945 w 1839936"/>
                <a:gd name="connsiteY3" fmla="*/ 326517 h 337310"/>
                <a:gd name="connsiteX4" fmla="*/ 265408 w 1839936"/>
                <a:gd name="connsiteY4" fmla="*/ 200371 h 337310"/>
                <a:gd name="connsiteX5" fmla="*/ 749 w 1839936"/>
                <a:gd name="connsiteY5" fmla="*/ 236937 h 337310"/>
                <a:gd name="connsiteX0" fmla="*/ 749 w 1811477"/>
                <a:gd name="connsiteY0" fmla="*/ 236937 h 345105"/>
                <a:gd name="connsiteX1" fmla="*/ 265408 w 1811477"/>
                <a:gd name="connsiteY1" fmla="*/ 371 h 345105"/>
                <a:gd name="connsiteX2" fmla="*/ 1759164 w 1811477"/>
                <a:gd name="connsiteY2" fmla="*/ 296314 h 345105"/>
                <a:gd name="connsiteX3" fmla="*/ 1492945 w 1811477"/>
                <a:gd name="connsiteY3" fmla="*/ 326517 h 345105"/>
                <a:gd name="connsiteX4" fmla="*/ 265408 w 1811477"/>
                <a:gd name="connsiteY4" fmla="*/ 200371 h 345105"/>
                <a:gd name="connsiteX5" fmla="*/ 749 w 1811477"/>
                <a:gd name="connsiteY5" fmla="*/ 236937 h 345105"/>
                <a:gd name="connsiteX0" fmla="*/ 214 w 1751908"/>
                <a:gd name="connsiteY0" fmla="*/ 236753 h 340413"/>
                <a:gd name="connsiteX1" fmla="*/ 264873 w 1751908"/>
                <a:gd name="connsiteY1" fmla="*/ 187 h 340413"/>
                <a:gd name="connsiteX2" fmla="*/ 1693314 w 1751908"/>
                <a:gd name="connsiteY2" fmla="*/ 278317 h 340413"/>
                <a:gd name="connsiteX3" fmla="*/ 1492410 w 1751908"/>
                <a:gd name="connsiteY3" fmla="*/ 326333 h 340413"/>
                <a:gd name="connsiteX4" fmla="*/ 264873 w 1751908"/>
                <a:gd name="connsiteY4" fmla="*/ 200187 h 340413"/>
                <a:gd name="connsiteX5" fmla="*/ 214 w 1751908"/>
                <a:gd name="connsiteY5" fmla="*/ 236753 h 340413"/>
                <a:gd name="connsiteX0" fmla="*/ 0 w 1697205"/>
                <a:gd name="connsiteY0" fmla="*/ 236784 h 336790"/>
                <a:gd name="connsiteX1" fmla="*/ 264659 w 1697205"/>
                <a:gd name="connsiteY1" fmla="*/ 218 h 336790"/>
                <a:gd name="connsiteX2" fmla="*/ 1230939 w 1697205"/>
                <a:gd name="connsiteY2" fmla="*/ 195735 h 336790"/>
                <a:gd name="connsiteX3" fmla="*/ 1693100 w 1697205"/>
                <a:gd name="connsiteY3" fmla="*/ 278348 h 336790"/>
                <a:gd name="connsiteX4" fmla="*/ 1492196 w 1697205"/>
                <a:gd name="connsiteY4" fmla="*/ 326364 h 336790"/>
                <a:gd name="connsiteX5" fmla="*/ 264659 w 1697205"/>
                <a:gd name="connsiteY5" fmla="*/ 200218 h 336790"/>
                <a:gd name="connsiteX6" fmla="*/ 0 w 1697205"/>
                <a:gd name="connsiteY6" fmla="*/ 236784 h 336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97205" h="336790">
                  <a:moveTo>
                    <a:pt x="0" y="236784"/>
                  </a:moveTo>
                  <a:cubicBezTo>
                    <a:pt x="0" y="181556"/>
                    <a:pt x="59503" y="7059"/>
                    <a:pt x="264659" y="218"/>
                  </a:cubicBezTo>
                  <a:cubicBezTo>
                    <a:pt x="469815" y="-6623"/>
                    <a:pt x="992866" y="149380"/>
                    <a:pt x="1230939" y="195735"/>
                  </a:cubicBezTo>
                  <a:cubicBezTo>
                    <a:pt x="1469012" y="242090"/>
                    <a:pt x="1655495" y="253608"/>
                    <a:pt x="1693100" y="278348"/>
                  </a:cubicBezTo>
                  <a:cubicBezTo>
                    <a:pt x="1730705" y="303088"/>
                    <a:pt x="1497711" y="360167"/>
                    <a:pt x="1492196" y="326364"/>
                  </a:cubicBezTo>
                  <a:cubicBezTo>
                    <a:pt x="1243237" y="310374"/>
                    <a:pt x="513358" y="215148"/>
                    <a:pt x="264659" y="200218"/>
                  </a:cubicBezTo>
                  <a:cubicBezTo>
                    <a:pt x="15960" y="185288"/>
                    <a:pt x="0" y="292012"/>
                    <a:pt x="0" y="23678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4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36423" y="5931209"/>
              <a:ext cx="2088232" cy="857792"/>
            </a:xfrm>
            <a:prstGeom prst="rect">
              <a:avLst/>
            </a:prstGeom>
          </p:spPr>
        </p:pic>
      </p:grpSp>
      <p:sp>
        <p:nvSpPr>
          <p:cNvPr id="15" name="Zástupný symbol pro zápatí 1"/>
          <p:cNvSpPr txBox="1">
            <a:spLocks/>
          </p:cNvSpPr>
          <p:nvPr/>
        </p:nvSpPr>
        <p:spPr bwMode="white">
          <a:xfrm>
            <a:off x="0" y="6611220"/>
            <a:ext cx="3066363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/>
              <a:t>EU OPVK – III/2 – A2 – </a:t>
            </a:r>
            <a:r>
              <a:rPr lang="cs-CZ" sz="1050" dirty="0" smtClean="0"/>
              <a:t>1</a:t>
            </a:r>
            <a:r>
              <a:rPr lang="pt-BR" sz="1050" dirty="0" smtClean="0"/>
              <a:t>/</a:t>
            </a:r>
            <a:r>
              <a:rPr lang="cs-CZ" sz="1050" dirty="0" smtClean="0"/>
              <a:t>14</a:t>
            </a:r>
            <a:r>
              <a:rPr lang="pt-BR" sz="1050" dirty="0" smtClean="0"/>
              <a:t> – Rak Petr</a:t>
            </a:r>
            <a:endParaRPr lang="en-US" sz="105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eclipse\Downloads\tree_of_knowledge_book_drop_500_wht.gif"/>
          <p:cNvPicPr>
            <a:picLocks noChangeAspect="1" noChangeArrowheads="1" noCrop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89" y="1916832"/>
            <a:ext cx="4346029" cy="4653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5"/>
          <p:cNvSpPr>
            <a:spLocks noGrp="1"/>
          </p:cNvSpPr>
          <p:nvPr>
            <p:ph type="title"/>
          </p:nvPr>
        </p:nvSpPr>
        <p:spPr>
          <a:xfrm>
            <a:off x="395536" y="0"/>
            <a:ext cx="8424936" cy="639763"/>
          </a:xfrm>
        </p:spPr>
        <p:txBody>
          <a:bodyPr/>
          <a:lstStyle/>
          <a:p>
            <a:pPr>
              <a:buNone/>
            </a:pP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17382" y="1316207"/>
            <a:ext cx="572661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http</a:t>
            </a:r>
            <a:r>
              <a:rPr lang="cs-CZ" dirty="0">
                <a:solidFill>
                  <a:srgbClr val="0070C0"/>
                </a:solidFill>
              </a:rPr>
              <a:t>://cs.wikipedia.org/wiki/%</a:t>
            </a:r>
            <a:r>
              <a:rPr lang="cs-CZ" dirty="0" smtClean="0">
                <a:solidFill>
                  <a:srgbClr val="0070C0"/>
                </a:solidFill>
              </a:rPr>
              <a:t>C4%8Cesko</a:t>
            </a:r>
          </a:p>
          <a:p>
            <a:r>
              <a:rPr lang="cs-CZ" dirty="0">
                <a:solidFill>
                  <a:srgbClr val="0070C0"/>
                </a:solidFill>
              </a:rPr>
              <a:t>http://</a:t>
            </a:r>
            <a:r>
              <a:rPr lang="cs-CZ" dirty="0" smtClean="0">
                <a:solidFill>
                  <a:srgbClr val="0070C0"/>
                </a:solidFill>
              </a:rPr>
              <a:t>portal.gov.cz 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http</a:t>
            </a:r>
            <a:r>
              <a:rPr lang="cs-CZ" dirty="0">
                <a:solidFill>
                  <a:srgbClr val="0070C0"/>
                </a:solidFill>
              </a:rPr>
              <a:t>://</a:t>
            </a:r>
            <a:r>
              <a:rPr lang="cs-CZ" dirty="0" smtClean="0">
                <a:solidFill>
                  <a:srgbClr val="0070C0"/>
                </a:solidFill>
              </a:rPr>
              <a:t>www.zemepis.com </a:t>
            </a:r>
          </a:p>
          <a:p>
            <a:r>
              <a:rPr lang="cs-CZ" dirty="0">
                <a:solidFill>
                  <a:srgbClr val="0070C0"/>
                </a:solidFill>
              </a:rPr>
              <a:t>http://</a:t>
            </a:r>
            <a:r>
              <a:rPr lang="cs-CZ" dirty="0" smtClean="0">
                <a:solidFill>
                  <a:srgbClr val="0070C0"/>
                </a:solidFill>
              </a:rPr>
              <a:t>www.vlajky-statu.cz</a:t>
            </a:r>
          </a:p>
          <a:p>
            <a:r>
              <a:rPr lang="cs-CZ" dirty="0">
                <a:solidFill>
                  <a:srgbClr val="0070C0"/>
                </a:solidFill>
              </a:rPr>
              <a:t>http://</a:t>
            </a:r>
            <a:r>
              <a:rPr lang="cs-CZ" dirty="0" smtClean="0">
                <a:solidFill>
                  <a:srgbClr val="0070C0"/>
                </a:solidFill>
              </a:rPr>
              <a:t>www.jindrichpolak.wz.cz</a:t>
            </a:r>
          </a:p>
          <a:p>
            <a:r>
              <a:rPr lang="cs-CZ" dirty="0">
                <a:solidFill>
                  <a:srgbClr val="0070C0"/>
                </a:solidFill>
              </a:rPr>
              <a:t>http://office.microsoft.com/en-us/images/back-to-school-with-office-clip-art-and-media-HA010237914.aspx</a:t>
            </a: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9" name="Zástupný symbol pro zápatí 1"/>
          <p:cNvSpPr txBox="1">
            <a:spLocks/>
          </p:cNvSpPr>
          <p:nvPr/>
        </p:nvSpPr>
        <p:spPr bwMode="white">
          <a:xfrm>
            <a:off x="0" y="6611220"/>
            <a:ext cx="3066363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/>
              <a:t>EU OPVK – III/2 – A2 – </a:t>
            </a:r>
            <a:r>
              <a:rPr lang="cs-CZ" sz="1050" dirty="0" smtClean="0"/>
              <a:t>1</a:t>
            </a:r>
            <a:r>
              <a:rPr lang="pt-BR" sz="1050" dirty="0" smtClean="0"/>
              <a:t>/</a:t>
            </a:r>
            <a:r>
              <a:rPr lang="cs-CZ" sz="1050" dirty="0" smtClean="0"/>
              <a:t>14</a:t>
            </a:r>
            <a:r>
              <a:rPr lang="pt-BR" sz="1050" dirty="0" smtClean="0"/>
              <a:t> – Rak Petr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694469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S101857278">
  <a:themeElements>
    <a:clrScheme name="custom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232F7C"/>
      </a:accent1>
      <a:accent2>
        <a:srgbClr val="237BD6"/>
      </a:accent2>
      <a:accent3>
        <a:srgbClr val="D0082B"/>
      </a:accent3>
      <a:accent4>
        <a:srgbClr val="CED008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/>
      <a:bodyPr vert="horz" lIns="91440" tIns="45720" rIns="91440" bIns="45720" rtlCol="0" anchor="ctr">
        <a:normAutofit/>
      </a:bodyPr>
      <a:lstStyle>
        <a:defPPr marL="0" marR="0" indent="0" algn="l" defTabSz="914400" rtl="0" eaLnBrk="1" fontAlgn="auto" latinLnBrk="0" hangingPunct="1">
          <a:lnSpc>
            <a:spcPct val="100000"/>
          </a:lnSpc>
          <a:spcBef>
            <a:spcPct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kern="1200" cap="none" spc="0" normalizeH="0" baseline="0" noProof="0" dirty="0" smtClean="0">
            <a:ln>
              <a:noFill/>
            </a:ln>
            <a:solidFill>
              <a:schemeClr val="tx1"/>
            </a:solidFill>
            <a:effectLst/>
            <a:uLnTx/>
            <a:uFillTx/>
            <a:latin typeface="Perpetua" pitchFamily="18" charset="0"/>
            <a:ea typeface="+mj-ea"/>
            <a:cs typeface="+mj-cs"/>
          </a:defRPr>
        </a:defPPr>
      </a:lst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8F4A8C20-2BB2-4ED7-A688-DD1B39834E4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1290</TotalTime>
  <Words>402</Words>
  <Application>Microsoft Office PowerPoint</Application>
  <PresentationFormat>Předvádění na obrazovce (4:3)</PresentationFormat>
  <Paragraphs>90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9" baseType="lpstr">
      <vt:lpstr>Arial</vt:lpstr>
      <vt:lpstr>Perpetua</vt:lpstr>
      <vt:lpstr>Calibri</vt:lpstr>
      <vt:lpstr>Segoe UI</vt:lpstr>
      <vt:lpstr>TS101857278</vt:lpstr>
      <vt:lpstr>POLOHA ČESKÉ REPUBLIKY</vt:lpstr>
      <vt:lpstr>Kontinenty</vt:lpstr>
      <vt:lpstr>Poznáš  kontinenty?</vt:lpstr>
      <vt:lpstr>Kontinenty – správné odpovědi</vt:lpstr>
      <vt:lpstr>Na kterém kontinentě leží Česká republika?</vt:lpstr>
      <vt:lpstr>Poloha České republiky v Evropě</vt:lpstr>
      <vt:lpstr>Česká republika ve světě (cca 192 států, r. 2011)</vt:lpstr>
      <vt:lpstr>Poloha České republiky v Evropě</vt:lpstr>
      <vt:lpstr>Prezentace aplikace PowerPoint</vt:lpstr>
      <vt:lpstr>Sousední státy ČR</vt:lpstr>
      <vt:lpstr>ÚKOL č.1 Poznej státní vlajky sousedních států</vt:lpstr>
      <vt:lpstr>Prezentace aplikace PowerPoint</vt:lpstr>
      <vt:lpstr>Zápis do sešitu</vt:lpstr>
      <vt:lpstr>Použité zdroje</vt:lpstr>
    </vt:vector>
  </TitlesOfParts>
  <Manager>Rak Petr</Manager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POLOHA ČESKÉ REPUBLIKY</dc:title>
  <dc:subject>Zeměpis 7.r ŽŠP</dc:subject>
  <dc:creator>admin;Rak Petr</dc:creator>
  <cp:lastModifiedBy>admin</cp:lastModifiedBy>
  <cp:revision>67</cp:revision>
  <dcterms:created xsi:type="dcterms:W3CDTF">2011-03-20T18:02:41Z</dcterms:created>
  <dcterms:modified xsi:type="dcterms:W3CDTF">2012-04-19T20:36:53Z</dcterms:modified>
  <cp:category>EU Projekt</cp:category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TC101857278</vt:lpwstr>
  </property>
</Properties>
</file>