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5"/>
  </p:sldMasterIdLst>
  <p:notesMasterIdLst>
    <p:notesMasterId r:id="rId28"/>
  </p:notesMasterIdLst>
  <p:handoutMasterIdLst>
    <p:handoutMasterId r:id="rId29"/>
  </p:handoutMasterIdLst>
  <p:sldIdLst>
    <p:sldId id="258" r:id="rId6"/>
    <p:sldId id="274" r:id="rId7"/>
    <p:sldId id="269" r:id="rId8"/>
    <p:sldId id="273" r:id="rId9"/>
    <p:sldId id="276" r:id="rId10"/>
    <p:sldId id="272" r:id="rId11"/>
    <p:sldId id="279" r:id="rId12"/>
    <p:sldId id="268" r:id="rId13"/>
    <p:sldId id="278" r:id="rId14"/>
    <p:sldId id="285" r:id="rId15"/>
    <p:sldId id="280" r:id="rId16"/>
    <p:sldId id="286" r:id="rId17"/>
    <p:sldId id="284" r:id="rId18"/>
    <p:sldId id="281" r:id="rId19"/>
    <p:sldId id="263" r:id="rId20"/>
    <p:sldId id="271" r:id="rId21"/>
    <p:sldId id="270" r:id="rId22"/>
    <p:sldId id="287" r:id="rId23"/>
    <p:sldId id="265" r:id="rId24"/>
    <p:sldId id="260" r:id="rId25"/>
    <p:sldId id="288" r:id="rId26"/>
    <p:sldId id="267" r:id="rId2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20" autoAdjust="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8D6B85-4C9C-477E-BF67-4E27A71EFEBB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62405C-CEC3-4812-AECC-84DB93E0BE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72489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C4BE52-FB2F-46A1-A7D1-F47881F85FE5}" type="datetimeFigureOut">
              <a:rPr lang="cs-CZ" smtClean="0"/>
              <a:t>19.4.2012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1BC7B4-581D-4D0D-938B-4651552390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918587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1BC7B4-581D-4D0D-938B-46515523908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29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1BC7B4-581D-4D0D-938B-465155239081}" type="slidenum">
              <a:rPr lang="cs-CZ" smtClean="0"/>
              <a:t>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88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tint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Freeform 7" descr="Picture2"/>
          <p:cNvSpPr>
            <a:spLocks/>
          </p:cNvSpPr>
          <p:nvPr/>
        </p:nvSpPr>
        <p:spPr bwMode="gray">
          <a:xfrm>
            <a:off x="-14288" y="4292600"/>
            <a:ext cx="9164638" cy="2592388"/>
          </a:xfrm>
          <a:custGeom>
            <a:avLst/>
            <a:gdLst>
              <a:gd name="T0" fmla="*/ 9 w 5773"/>
              <a:gd name="T1" fmla="*/ 633 h 1633"/>
              <a:gd name="T2" fmla="*/ 1710 w 5773"/>
              <a:gd name="T3" fmla="*/ 1182 h 1633"/>
              <a:gd name="T4" fmla="*/ 5773 w 5773"/>
              <a:gd name="T5" fmla="*/ 0 h 1633"/>
              <a:gd name="T6" fmla="*/ 5773 w 5773"/>
              <a:gd name="T7" fmla="*/ 1633 h 1633"/>
              <a:gd name="T8" fmla="*/ 0 w 5773"/>
              <a:gd name="T9" fmla="*/ 1630 h 1633"/>
              <a:gd name="T10" fmla="*/ 9 w 5773"/>
              <a:gd name="T11" fmla="*/ 633 h 163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73" h="1633">
                <a:moveTo>
                  <a:pt x="9" y="633"/>
                </a:moveTo>
                <a:cubicBezTo>
                  <a:pt x="27" y="588"/>
                  <a:pt x="695" y="1099"/>
                  <a:pt x="1710" y="1182"/>
                </a:cubicBezTo>
                <a:cubicBezTo>
                  <a:pt x="2725" y="1265"/>
                  <a:pt x="3871" y="1008"/>
                  <a:pt x="5773" y="0"/>
                </a:cubicBezTo>
                <a:lnTo>
                  <a:pt x="5773" y="1633"/>
                </a:lnTo>
                <a:lnTo>
                  <a:pt x="0" y="1630"/>
                </a:lnTo>
                <a:lnTo>
                  <a:pt x="9" y="633"/>
                </a:lnTo>
                <a:close/>
              </a:path>
            </a:pathLst>
          </a:custGeom>
          <a:blipFill dpi="0" rotWithShape="1">
            <a:blip r:embed="rId2"/>
            <a:srcRect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3080" name="Group 8"/>
          <p:cNvGrpSpPr>
            <a:grpSpLocks/>
          </p:cNvGrpSpPr>
          <p:nvPr/>
        </p:nvGrpSpPr>
        <p:grpSpPr bwMode="auto">
          <a:xfrm>
            <a:off x="-14288" y="0"/>
            <a:ext cx="9172576" cy="6124575"/>
            <a:chOff x="-9" y="0"/>
            <a:chExt cx="5778" cy="3858"/>
          </a:xfrm>
        </p:grpSpPr>
        <p:sp>
          <p:nvSpPr>
            <p:cNvPr id="3081" name="Freeform 9" descr="Small grid"/>
            <p:cNvSpPr>
              <a:spLocks/>
            </p:cNvSpPr>
            <p:nvPr userDrawn="1"/>
          </p:nvSpPr>
          <p:spPr bwMode="white">
            <a:xfrm>
              <a:off x="0" y="0"/>
              <a:ext cx="5769" cy="3858"/>
            </a:xfrm>
            <a:custGeom>
              <a:avLst/>
              <a:gdLst>
                <a:gd name="T0" fmla="*/ 0 w 5769"/>
                <a:gd name="T1" fmla="*/ 3026 h 3858"/>
                <a:gd name="T2" fmla="*/ 1984 w 5769"/>
                <a:gd name="T3" fmla="*/ 3803 h 3858"/>
                <a:gd name="T4" fmla="*/ 5769 w 5769"/>
                <a:gd name="T5" fmla="*/ 2377 h 3858"/>
                <a:gd name="T6" fmla="*/ 5769 w 5769"/>
                <a:gd name="T7" fmla="*/ 0 h 3858"/>
                <a:gd name="T8" fmla="*/ 18 w 5769"/>
                <a:gd name="T9" fmla="*/ 0 h 3858"/>
                <a:gd name="T10" fmla="*/ 9 w 5769"/>
                <a:gd name="T11" fmla="*/ 10 h 3858"/>
                <a:gd name="T12" fmla="*/ 0 w 5769"/>
                <a:gd name="T13" fmla="*/ 3026 h 38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69" h="3858">
                  <a:moveTo>
                    <a:pt x="0" y="3026"/>
                  </a:moveTo>
                  <a:cubicBezTo>
                    <a:pt x="70" y="3092"/>
                    <a:pt x="640" y="3748"/>
                    <a:pt x="1984" y="3803"/>
                  </a:cubicBezTo>
                  <a:cubicBezTo>
                    <a:pt x="3328" y="3858"/>
                    <a:pt x="5396" y="2688"/>
                    <a:pt x="5769" y="2377"/>
                  </a:cubicBezTo>
                  <a:lnTo>
                    <a:pt x="5769" y="0"/>
                  </a:lnTo>
                  <a:lnTo>
                    <a:pt x="18" y="0"/>
                  </a:lnTo>
                  <a:lnTo>
                    <a:pt x="9" y="10"/>
                  </a:lnTo>
                  <a:lnTo>
                    <a:pt x="0" y="3026"/>
                  </a:lnTo>
                  <a:close/>
                </a:path>
              </a:pathLst>
            </a:custGeom>
            <a:pattFill prst="smGrid">
              <a:fgClr>
                <a:schemeClr val="bg1"/>
              </a:fgClr>
              <a:bgClr>
                <a:srgbClr val="003D7B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082" name="Freeform 10"/>
            <p:cNvSpPr>
              <a:spLocks/>
            </p:cNvSpPr>
            <p:nvPr userDrawn="1"/>
          </p:nvSpPr>
          <p:spPr bwMode="white">
            <a:xfrm>
              <a:off x="-9" y="0"/>
              <a:ext cx="5769" cy="3858"/>
            </a:xfrm>
            <a:custGeom>
              <a:avLst/>
              <a:gdLst>
                <a:gd name="T0" fmla="*/ 0 w 5769"/>
                <a:gd name="T1" fmla="*/ 3026 h 3858"/>
                <a:gd name="T2" fmla="*/ 1984 w 5769"/>
                <a:gd name="T3" fmla="*/ 3803 h 3858"/>
                <a:gd name="T4" fmla="*/ 5769 w 5769"/>
                <a:gd name="T5" fmla="*/ 2377 h 3858"/>
                <a:gd name="T6" fmla="*/ 5769 w 5769"/>
                <a:gd name="T7" fmla="*/ 0 h 3858"/>
                <a:gd name="T8" fmla="*/ 18 w 5769"/>
                <a:gd name="T9" fmla="*/ 0 h 3858"/>
                <a:gd name="T10" fmla="*/ 9 w 5769"/>
                <a:gd name="T11" fmla="*/ 10 h 3858"/>
                <a:gd name="T12" fmla="*/ 0 w 5769"/>
                <a:gd name="T13" fmla="*/ 3026 h 38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69" h="3858">
                  <a:moveTo>
                    <a:pt x="0" y="3026"/>
                  </a:moveTo>
                  <a:cubicBezTo>
                    <a:pt x="70" y="3092"/>
                    <a:pt x="640" y="3748"/>
                    <a:pt x="1984" y="3803"/>
                  </a:cubicBezTo>
                  <a:cubicBezTo>
                    <a:pt x="3328" y="3858"/>
                    <a:pt x="5396" y="2688"/>
                    <a:pt x="5769" y="2377"/>
                  </a:cubicBezTo>
                  <a:lnTo>
                    <a:pt x="5769" y="0"/>
                  </a:lnTo>
                  <a:lnTo>
                    <a:pt x="18" y="0"/>
                  </a:lnTo>
                  <a:lnTo>
                    <a:pt x="9" y="10"/>
                  </a:lnTo>
                  <a:lnTo>
                    <a:pt x="0" y="302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  <a:alpha val="44000"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effectLst>
            <a:outerShdw dist="53882" dir="2700000" algn="ctr" rotWithShape="0">
              <a:srgbClr val="000000"/>
            </a:outerShdw>
          </a:effectLst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3886200"/>
            <a:ext cx="6400800" cy="685800"/>
          </a:xfrm>
        </p:spPr>
        <p:txBody>
          <a:bodyPr/>
          <a:lstStyle>
            <a:lvl1pPr marL="0" indent="0" algn="ctr">
              <a:buFontTx/>
              <a:buNone/>
              <a:defRPr sz="2800"/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C467CEC-1649-4FDA-A5E3-6A5EA51340BF}" type="slidenum">
              <a:rPr lang="en-US"/>
              <a:pPr/>
              <a:t>‹#›</a:t>
            </a:fld>
            <a:endParaRPr lang="en-US"/>
          </a:p>
        </p:txBody>
      </p:sp>
      <p:grpSp>
        <p:nvGrpSpPr>
          <p:cNvPr id="3083" name="Group 11"/>
          <p:cNvGrpSpPr>
            <a:grpSpLocks/>
          </p:cNvGrpSpPr>
          <p:nvPr/>
        </p:nvGrpSpPr>
        <p:grpSpPr bwMode="auto">
          <a:xfrm>
            <a:off x="304800" y="387350"/>
            <a:ext cx="2076450" cy="1143000"/>
            <a:chOff x="144" y="244"/>
            <a:chExt cx="1308" cy="720"/>
          </a:xfrm>
        </p:grpSpPr>
        <p:sp>
          <p:nvSpPr>
            <p:cNvPr id="3084" name="Oval 12"/>
            <p:cNvSpPr>
              <a:spLocks noChangeArrowheads="1"/>
            </p:cNvSpPr>
            <p:nvPr/>
          </p:nvSpPr>
          <p:spPr bwMode="ltGray">
            <a:xfrm rot="-931870">
              <a:off x="144" y="244"/>
              <a:ext cx="1308" cy="720"/>
            </a:xfrm>
            <a:prstGeom prst="ellipse">
              <a:avLst/>
            </a:prstGeom>
            <a:gradFill rotWithShape="1">
              <a:gsLst>
                <a:gs pos="0">
                  <a:schemeClr val="bg1"/>
                </a:gs>
                <a:gs pos="100000">
                  <a:schemeClr val="bg1">
                    <a:gamma/>
                    <a:shade val="45490"/>
                    <a:invGamma/>
                  </a:schemeClr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3085" name="Oval 13"/>
            <p:cNvSpPr>
              <a:spLocks noChangeArrowheads="1"/>
            </p:cNvSpPr>
            <p:nvPr/>
          </p:nvSpPr>
          <p:spPr bwMode="ltGray">
            <a:xfrm rot="-931870">
              <a:off x="204" y="299"/>
              <a:ext cx="1161" cy="602"/>
            </a:xfrm>
            <a:prstGeom prst="ellipse">
              <a:avLst/>
            </a:prstGeom>
            <a:gradFill rotWithShape="1">
              <a:gsLst>
                <a:gs pos="0">
                  <a:schemeClr val="bg1">
                    <a:gamma/>
                    <a:shade val="45490"/>
                    <a:invGamma/>
                  </a:schemeClr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3086" name="Text Box 14"/>
          <p:cNvSpPr txBox="1">
            <a:spLocks noChangeArrowheads="1"/>
          </p:cNvSpPr>
          <p:nvPr/>
        </p:nvSpPr>
        <p:spPr bwMode="gray">
          <a:xfrm>
            <a:off x="762000" y="609600"/>
            <a:ext cx="1157288" cy="73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sz="1600" b="1"/>
              <a:t>Company</a:t>
            </a:r>
          </a:p>
          <a:p>
            <a:r>
              <a:rPr lang="en-US" sz="2600" b="1"/>
              <a:t>LOGO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D15108-F739-44D5-A49A-1811360C36C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06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D64080-F6E4-495D-8610-DF81254D7950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329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4038600" cy="4830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95400"/>
            <a:ext cx="4038600" cy="48307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7AEAD5-8440-4457-82C0-C738D1A2414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67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00512B-FB6D-458A-AA3F-475E5A82287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986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80F48D-486A-454B-8D6D-72DFE0299CA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030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8520CD-095D-4555-91D1-C2D00BC364B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554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691443-1C76-494B-BAB3-E38FF1B6957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013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15E57E-4E56-4647-AFC0-27C2B1CFC0B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04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91D48B-F282-480D-A0D7-BF29E27970B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613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2DA809-1D19-409D-B3D0-3EFB5456D1E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309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295400"/>
            <a:ext cx="8229600" cy="4830763"/>
          </a:xfrm>
        </p:spPr>
        <p:txBody>
          <a:bodyPr/>
          <a:lstStyle/>
          <a:p>
            <a:r>
              <a:rPr lang="cs-CZ" smtClean="0"/>
              <a:t>Kliknutím na ikonu přidáte tabulku.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477000"/>
            <a:ext cx="2133600" cy="244475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477000"/>
            <a:ext cx="2895600" cy="244475"/>
          </a:xfrm>
        </p:spPr>
        <p:txBody>
          <a:bodyPr/>
          <a:lstStyle>
            <a:lvl1pPr>
              <a:defRPr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477000"/>
            <a:ext cx="2133600" cy="244475"/>
          </a:xfrm>
        </p:spPr>
        <p:txBody>
          <a:bodyPr/>
          <a:lstStyle>
            <a:lvl1pPr>
              <a:defRPr/>
            </a:lvl1pPr>
          </a:lstStyle>
          <a:p>
            <a:fld id="{7C77E1E4-9202-478A-BE2F-7EDFFF984082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88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gray">
      <p:bgPr>
        <a:gradFill rotWithShape="0">
          <a:gsLst>
            <a:gs pos="0">
              <a:schemeClr val="bg1"/>
            </a:gs>
            <a:gs pos="100000">
              <a:schemeClr val="bg1">
                <a:gamma/>
                <a:tint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-15875" y="-15875"/>
            <a:ext cx="9185275" cy="6410325"/>
            <a:chOff x="-9" y="-9"/>
            <a:chExt cx="5778" cy="4038"/>
          </a:xfrm>
        </p:grpSpPr>
        <p:sp>
          <p:nvSpPr>
            <p:cNvPr id="1032" name="Freeform 8" descr="Small grid"/>
            <p:cNvSpPr>
              <a:spLocks/>
            </p:cNvSpPr>
            <p:nvPr userDrawn="1"/>
          </p:nvSpPr>
          <p:spPr bwMode="white">
            <a:xfrm>
              <a:off x="-9" y="-9"/>
              <a:ext cx="5769" cy="4029"/>
            </a:xfrm>
            <a:custGeom>
              <a:avLst/>
              <a:gdLst>
                <a:gd name="T0" fmla="*/ 0 w 5769"/>
                <a:gd name="T1" fmla="*/ 3392 h 4029"/>
                <a:gd name="T2" fmla="*/ 1978 w 5769"/>
                <a:gd name="T3" fmla="*/ 3972 h 4029"/>
                <a:gd name="T4" fmla="*/ 5769 w 5769"/>
                <a:gd name="T5" fmla="*/ 2953 h 4029"/>
                <a:gd name="T6" fmla="*/ 5769 w 5769"/>
                <a:gd name="T7" fmla="*/ 0 h 4029"/>
                <a:gd name="T8" fmla="*/ 9 w 5769"/>
                <a:gd name="T9" fmla="*/ 9 h 4029"/>
                <a:gd name="T10" fmla="*/ 15 w 5769"/>
                <a:gd name="T11" fmla="*/ 19 h 4029"/>
                <a:gd name="T12" fmla="*/ 0 w 5769"/>
                <a:gd name="T13" fmla="*/ 3392 h 40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69" h="4029">
                  <a:moveTo>
                    <a:pt x="0" y="3392"/>
                  </a:moveTo>
                  <a:cubicBezTo>
                    <a:pt x="70" y="3461"/>
                    <a:pt x="642" y="3914"/>
                    <a:pt x="1978" y="3972"/>
                  </a:cubicBezTo>
                  <a:cubicBezTo>
                    <a:pt x="3313" y="4029"/>
                    <a:pt x="5398" y="3277"/>
                    <a:pt x="5769" y="2953"/>
                  </a:cubicBezTo>
                  <a:lnTo>
                    <a:pt x="5769" y="0"/>
                  </a:lnTo>
                  <a:lnTo>
                    <a:pt x="9" y="9"/>
                  </a:lnTo>
                  <a:lnTo>
                    <a:pt x="15" y="19"/>
                  </a:lnTo>
                  <a:lnTo>
                    <a:pt x="0" y="3392"/>
                  </a:lnTo>
                  <a:close/>
                </a:path>
              </a:pathLst>
            </a:custGeom>
            <a:pattFill prst="smGrid">
              <a:fgClr>
                <a:schemeClr val="bg1"/>
              </a:fgClr>
              <a:bgClr>
                <a:srgbClr val="003D7B"/>
              </a:bgClr>
            </a:patt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Freeform 9"/>
            <p:cNvSpPr>
              <a:spLocks/>
            </p:cNvSpPr>
            <p:nvPr userDrawn="1"/>
          </p:nvSpPr>
          <p:spPr bwMode="white">
            <a:xfrm>
              <a:off x="0" y="0"/>
              <a:ext cx="5769" cy="4029"/>
            </a:xfrm>
            <a:custGeom>
              <a:avLst/>
              <a:gdLst>
                <a:gd name="T0" fmla="*/ 0 w 5769"/>
                <a:gd name="T1" fmla="*/ 3392 h 4029"/>
                <a:gd name="T2" fmla="*/ 1978 w 5769"/>
                <a:gd name="T3" fmla="*/ 3972 h 4029"/>
                <a:gd name="T4" fmla="*/ 5769 w 5769"/>
                <a:gd name="T5" fmla="*/ 2953 h 4029"/>
                <a:gd name="T6" fmla="*/ 5769 w 5769"/>
                <a:gd name="T7" fmla="*/ 0 h 4029"/>
                <a:gd name="T8" fmla="*/ 9 w 5769"/>
                <a:gd name="T9" fmla="*/ 9 h 4029"/>
                <a:gd name="T10" fmla="*/ 15 w 5769"/>
                <a:gd name="T11" fmla="*/ 19 h 4029"/>
                <a:gd name="T12" fmla="*/ 0 w 5769"/>
                <a:gd name="T13" fmla="*/ 3392 h 40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769" h="4029">
                  <a:moveTo>
                    <a:pt x="0" y="3392"/>
                  </a:moveTo>
                  <a:cubicBezTo>
                    <a:pt x="70" y="3461"/>
                    <a:pt x="642" y="3914"/>
                    <a:pt x="1978" y="3972"/>
                  </a:cubicBezTo>
                  <a:cubicBezTo>
                    <a:pt x="3313" y="4029"/>
                    <a:pt x="5398" y="3277"/>
                    <a:pt x="5769" y="2953"/>
                  </a:cubicBezTo>
                  <a:lnTo>
                    <a:pt x="5769" y="0"/>
                  </a:lnTo>
                  <a:lnTo>
                    <a:pt x="9" y="9"/>
                  </a:lnTo>
                  <a:lnTo>
                    <a:pt x="15" y="19"/>
                  </a:lnTo>
                  <a:lnTo>
                    <a:pt x="0" y="3392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  <a:alpha val="46001"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034" name="Freeform 10"/>
          <p:cNvSpPr>
            <a:spLocks/>
          </p:cNvSpPr>
          <p:nvPr/>
        </p:nvSpPr>
        <p:spPr bwMode="gray">
          <a:xfrm>
            <a:off x="-15875" y="5281613"/>
            <a:ext cx="9169400" cy="1601787"/>
          </a:xfrm>
          <a:custGeom>
            <a:avLst/>
            <a:gdLst>
              <a:gd name="T0" fmla="*/ 9 w 5778"/>
              <a:gd name="T1" fmla="*/ 426 h 1009"/>
              <a:gd name="T2" fmla="*/ 1774 w 5778"/>
              <a:gd name="T3" fmla="*/ 710 h 1009"/>
              <a:gd name="T4" fmla="*/ 5778 w 5778"/>
              <a:gd name="T5" fmla="*/ 0 h 1009"/>
              <a:gd name="T6" fmla="*/ 5773 w 5778"/>
              <a:gd name="T7" fmla="*/ 1009 h 1009"/>
              <a:gd name="T8" fmla="*/ 0 w 5778"/>
              <a:gd name="T9" fmla="*/ 1007 h 1009"/>
              <a:gd name="T10" fmla="*/ 9 w 5778"/>
              <a:gd name="T11" fmla="*/ 426 h 10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778" h="1009">
                <a:moveTo>
                  <a:pt x="9" y="426"/>
                </a:moveTo>
                <a:cubicBezTo>
                  <a:pt x="27" y="400"/>
                  <a:pt x="759" y="661"/>
                  <a:pt x="1774" y="710"/>
                </a:cubicBezTo>
                <a:cubicBezTo>
                  <a:pt x="2789" y="758"/>
                  <a:pt x="4178" y="622"/>
                  <a:pt x="5778" y="0"/>
                </a:cubicBezTo>
                <a:lnTo>
                  <a:pt x="5773" y="1009"/>
                </a:lnTo>
                <a:lnTo>
                  <a:pt x="0" y="1007"/>
                </a:lnTo>
                <a:lnTo>
                  <a:pt x="9" y="426"/>
                </a:lnTo>
                <a:close/>
              </a:path>
            </a:pathLst>
          </a:custGeom>
          <a:gradFill rotWithShape="1">
            <a:gsLst>
              <a:gs pos="0">
                <a:schemeClr val="bg1"/>
              </a:gs>
              <a:gs pos="100000">
                <a:schemeClr val="hlink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868362"/>
          </a:xfrm>
          <a:prstGeom prst="rect">
            <a:avLst/>
          </a:prstGeom>
          <a:noFill/>
          <a:ln>
            <a:noFill/>
          </a:ln>
          <a:effectLst>
            <a:outerShdw dist="45791" dir="3378596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95400"/>
            <a:ext cx="8229600" cy="4830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white">
          <a:xfrm>
            <a:off x="457200" y="6477000"/>
            <a:ext cx="21336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white">
          <a:xfrm>
            <a:off x="3124200" y="6477000"/>
            <a:ext cx="28956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pt-BR" smtClean="0"/>
              <a:t>EU OPVK – III/2 – A2 – 2/20 – Rak Petr</a:t>
            </a: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white">
          <a:xfrm>
            <a:off x="6553200" y="6477000"/>
            <a:ext cx="21336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B40B8A8-3698-49EA-8F8C-D764A759F8A1}" type="slidenum">
              <a:rPr lang="en-US"/>
              <a:pPr/>
              <a:t>‹#›</a:t>
            </a:fld>
            <a:endParaRPr 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000" b="1" i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000" b="1" i="1">
          <a:solidFill>
            <a:schemeClr val="tx2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000" b="1" i="1">
          <a:solidFill>
            <a:schemeClr val="tx2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000" b="1" i="1">
          <a:solidFill>
            <a:schemeClr val="tx2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000" b="1" i="1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000" b="1" i="1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000" b="1" i="1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000" b="1" i="1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000" b="1" i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gif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3.png"/><Relationship Id="rId4" Type="http://schemas.openxmlformats.org/officeDocument/2006/relationships/image" Target="../media/image22.gi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bg1">
                <a:lumMod val="96000"/>
                <a:lumOff val="4000"/>
              </a:schemeClr>
            </a:gs>
            <a:gs pos="100000">
              <a:schemeClr val="bg1">
                <a:gamma/>
                <a:tint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blogy.in-pocasi.eu/ostrava_poruba/obrazky/mapa_cr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02" y="1701473"/>
            <a:ext cx="7729698" cy="4751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83568" y="3429000"/>
            <a:ext cx="6400800" cy="918633"/>
          </a:xfrm>
        </p:spPr>
        <p:txBody>
          <a:bodyPr>
            <a:scene3d>
              <a:camera prst="perspectiveContrastingLeftFacing"/>
              <a:lightRig rig="threePt" dir="t"/>
            </a:scene3d>
          </a:bodyPr>
          <a:lstStyle/>
          <a:p>
            <a:r>
              <a:rPr lang="cs-CZ" sz="6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Základní přehled</a:t>
            </a:r>
          </a:p>
          <a:p>
            <a:endParaRPr lang="en-US" sz="6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409330" y="1701473"/>
            <a:ext cx="8352928" cy="1470025"/>
          </a:xfrm>
        </p:spPr>
        <p:txBody>
          <a:bodyPr>
            <a:prstTxWarp prst="textArchUp">
              <a:avLst/>
            </a:prstTxWarp>
          </a:bodyPr>
          <a:lstStyle/>
          <a:p>
            <a:r>
              <a:rPr lang="cs-CZ" sz="6600" dirty="0" smtClean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60007" dir="1500000" sy="-30000" kx="800400" algn="bl" rotWithShape="0">
                    <a:prstClr val="black">
                      <a:alpha val="20000"/>
                    </a:prstClr>
                  </a:outerShdw>
                </a:effectLst>
              </a:rPr>
              <a:t>ČESKÁ REPUBLIKA</a:t>
            </a:r>
            <a:endParaRPr lang="en-US" sz="6600" dirty="0"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60007" dir="1500000" sy="-30000" kx="800400" algn="bl" rotWithShape="0">
                  <a:prstClr val="black">
                    <a:alpha val="20000"/>
                  </a:prst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8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" name="Zástupný symbol pro zápatí 1"/>
          <p:cNvSpPr txBox="1">
            <a:spLocks/>
          </p:cNvSpPr>
          <p:nvPr/>
        </p:nvSpPr>
        <p:spPr bwMode="white">
          <a:xfrm>
            <a:off x="0" y="6611220"/>
            <a:ext cx="9144000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>
                <a:latin typeface="+mn-lt"/>
              </a:rPr>
              <a:t>EU OPVK – III/2 – A2 – </a:t>
            </a:r>
            <a:r>
              <a:rPr lang="cs-CZ" sz="1050" dirty="0">
                <a:latin typeface="+mn-lt"/>
              </a:rPr>
              <a:t>2</a:t>
            </a:r>
            <a:r>
              <a:rPr lang="pt-BR" sz="1050" dirty="0" smtClean="0">
                <a:latin typeface="+mn-lt"/>
              </a:rPr>
              <a:t>/2</a:t>
            </a:r>
            <a:r>
              <a:rPr lang="cs-CZ" sz="1050" dirty="0" smtClean="0">
                <a:latin typeface="+mn-lt"/>
              </a:rPr>
              <a:t>1</a:t>
            </a:r>
            <a:r>
              <a:rPr lang="pt-BR" sz="1050" dirty="0" smtClean="0">
                <a:latin typeface="+mn-lt"/>
              </a:rPr>
              <a:t> – Rak </a:t>
            </a:r>
            <a:r>
              <a:rPr lang="pt-BR" sz="1050" dirty="0" smtClean="0">
                <a:latin typeface="+mn-lt"/>
              </a:rPr>
              <a:t>Petr</a:t>
            </a:r>
            <a:r>
              <a:rPr lang="cs-CZ" sz="1050" dirty="0" smtClean="0">
                <a:latin typeface="+mn-lt"/>
              </a:rPr>
              <a:t>          				   </a:t>
            </a:r>
            <a:r>
              <a:rPr lang="cs-CZ" sz="1050" dirty="0">
                <a:latin typeface="+mn-lt"/>
                <a:cs typeface="Arial" pitchFamily="34" charset="0"/>
              </a:rPr>
              <a:t>Předmět Zeměpis </a:t>
            </a:r>
            <a:r>
              <a:rPr lang="cs-CZ" sz="1050" dirty="0" smtClean="0">
                <a:latin typeface="+mn-lt"/>
                <a:cs typeface="Arial" pitchFamily="34" charset="0"/>
              </a:rPr>
              <a:t>7.ročník </a:t>
            </a:r>
            <a:r>
              <a:rPr lang="cs-CZ" sz="1050" dirty="0">
                <a:latin typeface="+mn-lt"/>
                <a:cs typeface="Arial" pitchFamily="34" charset="0"/>
              </a:rPr>
              <a:t>ZŠP. Vytvořeno </a:t>
            </a:r>
            <a:r>
              <a:rPr lang="cs-CZ" sz="1050" dirty="0" smtClean="0">
                <a:latin typeface="+mn-lt"/>
                <a:cs typeface="Arial" pitchFamily="34" charset="0"/>
              </a:rPr>
              <a:t>2010/2011. </a:t>
            </a:r>
            <a:endParaRPr lang="en-US" sz="1050" dirty="0">
              <a:latin typeface="+mn-lt"/>
              <a:cs typeface="Arial" pitchFamily="34" charset="0"/>
            </a:endParaRPr>
          </a:p>
          <a:p>
            <a:pPr algn="l"/>
            <a:endParaRPr lang="en-US" sz="1050" dirty="0">
              <a:latin typeface="+mn-lt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717" y="0"/>
            <a:ext cx="3192607" cy="112474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09"/>
            <a:ext cx="8229600" cy="868362"/>
          </a:xfrm>
        </p:spPr>
        <p:txBody>
          <a:bodyPr/>
          <a:lstStyle/>
          <a:p>
            <a:r>
              <a:rPr lang="cs-CZ" dirty="0" smtClean="0"/>
              <a:t>Opakování polohy ČR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032864" y="1556792"/>
            <a:ext cx="3010773" cy="21457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4100"/>
              </a:lnSpc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je vnitrozemský stát ležící ve střední Evropě.</a:t>
            </a:r>
            <a:endParaRPr lang="cs-CZ" sz="25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2" descr="Soubor:EU location CZE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" y="753575"/>
            <a:ext cx="6156179" cy="46048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perspectiveAbove"/>
            <a:lightRig rig="threePt" dir="t"/>
          </a:scene3d>
          <a:extLst/>
        </p:spPr>
      </p:pic>
      <p:grpSp>
        <p:nvGrpSpPr>
          <p:cNvPr id="3" name="Skupina 2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8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15108-F739-44D5-A49A-1811360C36CA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11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801656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528" fill="hold" nodeType="afterEffect">
                                  <p:stCondLst>
                                    <p:cond delay="4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3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508104" y="1192191"/>
            <a:ext cx="345638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Česká republika </a:t>
            </a:r>
            <a:r>
              <a:rPr lang="cs-CZ" sz="2800" b="1" dirty="0" smtClean="0"/>
              <a:t>sousedí se 4 státy.</a:t>
            </a:r>
          </a:p>
          <a:p>
            <a:endParaRPr lang="cs-CZ" sz="2800" dirty="0"/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dirty="0" smtClean="0"/>
              <a:t>Německem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dirty="0" smtClean="0"/>
              <a:t>Polskem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dirty="0" smtClean="0"/>
              <a:t>Slovenskem</a:t>
            </a: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b="1" dirty="0" smtClean="0"/>
              <a:t>Rakouskem</a:t>
            </a:r>
            <a:endParaRPr lang="cs-CZ" sz="2800" b="1" dirty="0"/>
          </a:p>
        </p:txBody>
      </p:sp>
      <p:pic>
        <p:nvPicPr>
          <p:cNvPr id="1026" name="Picture 2" descr="http://www.ponast.cz/image/evrop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" y="765724"/>
            <a:ext cx="5687209" cy="4967532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isometricOffAxis2Left"/>
            <a:lightRig rig="threePt" dir="t"/>
          </a:scene3d>
          <a:sp3d>
            <a:bevelT w="114300" prst="artDeco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ů 4"/>
          <p:cNvSpPr/>
          <p:nvPr/>
        </p:nvSpPr>
        <p:spPr>
          <a:xfrm rot="299425">
            <a:off x="2827965" y="924086"/>
            <a:ext cx="476796" cy="2834238"/>
          </a:xfrm>
          <a:prstGeom prst="downArrow">
            <a:avLst>
              <a:gd name="adj1" fmla="val 23022"/>
              <a:gd name="adj2" fmla="val 59088"/>
            </a:avLst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400" b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12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15108-F739-44D5-A49A-1811360C36CA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15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457200" y="-609"/>
            <a:ext cx="8229600" cy="868362"/>
          </a:xfrm>
        </p:spPr>
        <p:txBody>
          <a:bodyPr/>
          <a:lstStyle/>
          <a:p>
            <a:r>
              <a:rPr lang="cs-CZ" dirty="0" smtClean="0"/>
              <a:t>Opakování polohy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19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5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1500"/>
                            </p:stCondLst>
                            <p:childTnLst>
                              <p:par>
                                <p:cTn id="9" presetID="21" presetClass="entr" presetSubtype="1" fill="hold" grpId="0" nodeType="afterEffect" nodePh="1">
                                  <p:stCondLst>
                                    <p:cond delay="650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3000"/>
                            </p:stCondLst>
                            <p:childTnLst>
                              <p:par>
                                <p:cTn id="13" presetID="41" presetClass="entr" presetSubtype="0" fill="hold" grpId="0" nodeType="afterEffect">
                                  <p:stCondLst>
                                    <p:cond delay="5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19"/>
            <a:ext cx="8229600" cy="868362"/>
          </a:xfrm>
        </p:spPr>
        <p:txBody>
          <a:bodyPr/>
          <a:lstStyle/>
          <a:p>
            <a:r>
              <a:rPr lang="cs-CZ" dirty="0" smtClean="0"/>
              <a:t>Délka hranic sousedních států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6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5382956" y="1837097"/>
            <a:ext cx="3746809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Délka hranic s ČR je 2303 km</a:t>
            </a:r>
          </a:p>
          <a:p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/>
              <a:t>s</a:t>
            </a:r>
            <a:r>
              <a:rPr lang="cs-CZ" b="1" dirty="0" smtClean="0"/>
              <a:t> Německem		810 km</a:t>
            </a:r>
          </a:p>
          <a:p>
            <a:pPr>
              <a:lnSpc>
                <a:spcPct val="150000"/>
              </a:lnSpc>
            </a:pPr>
            <a:r>
              <a:rPr lang="cs-CZ" b="1" dirty="0"/>
              <a:t>s</a:t>
            </a:r>
            <a:r>
              <a:rPr lang="cs-CZ" b="1" dirty="0" smtClean="0"/>
              <a:t> Polskem		762 km</a:t>
            </a:r>
          </a:p>
          <a:p>
            <a:pPr>
              <a:lnSpc>
                <a:spcPct val="150000"/>
              </a:lnSpc>
            </a:pPr>
            <a:r>
              <a:rPr lang="cs-CZ" b="1" dirty="0" smtClean="0"/>
              <a:t>se Slovenskem		265 km</a:t>
            </a:r>
          </a:p>
          <a:p>
            <a:pPr>
              <a:lnSpc>
                <a:spcPct val="150000"/>
              </a:lnSpc>
            </a:pPr>
            <a:r>
              <a:rPr lang="cs-CZ" b="1" dirty="0"/>
              <a:t>s</a:t>
            </a:r>
            <a:r>
              <a:rPr lang="cs-CZ" b="1" dirty="0" smtClean="0"/>
              <a:t> Rakouskem		466 km</a:t>
            </a:r>
            <a:endParaRPr lang="cs-CZ" b="1" dirty="0"/>
          </a:p>
        </p:txBody>
      </p:sp>
      <p:pic>
        <p:nvPicPr>
          <p:cNvPr id="9218" name="Picture 2" descr="http://jindrichpolak.wz.cz/encyklopedie/tabulky/pcr%20001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94953"/>
            <a:ext cx="5432667" cy="3823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15108-F739-44D5-A49A-1811360C36CA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11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2742049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s odříznutým jedním rohem 2"/>
          <p:cNvSpPr/>
          <p:nvPr/>
        </p:nvSpPr>
        <p:spPr>
          <a:xfrm>
            <a:off x="2670916" y="2645295"/>
            <a:ext cx="3557688" cy="1535658"/>
          </a:xfrm>
          <a:custGeom>
            <a:avLst/>
            <a:gdLst>
              <a:gd name="connsiteX0" fmla="*/ 0 w 3528392"/>
              <a:gd name="connsiteY0" fmla="*/ 0 h 1512168"/>
              <a:gd name="connsiteX1" fmla="*/ 2976103 w 3528392"/>
              <a:gd name="connsiteY1" fmla="*/ 0 h 1512168"/>
              <a:gd name="connsiteX2" fmla="*/ 3528392 w 3528392"/>
              <a:gd name="connsiteY2" fmla="*/ 552289 h 1512168"/>
              <a:gd name="connsiteX3" fmla="*/ 3528392 w 3528392"/>
              <a:gd name="connsiteY3" fmla="*/ 1512168 h 1512168"/>
              <a:gd name="connsiteX4" fmla="*/ 0 w 3528392"/>
              <a:gd name="connsiteY4" fmla="*/ 1512168 h 1512168"/>
              <a:gd name="connsiteX5" fmla="*/ 0 w 3528392"/>
              <a:gd name="connsiteY5" fmla="*/ 0 h 1512168"/>
              <a:gd name="connsiteX0" fmla="*/ 0 w 3528392"/>
              <a:gd name="connsiteY0" fmla="*/ 0 h 1512168"/>
              <a:gd name="connsiteX1" fmla="*/ 2976103 w 3528392"/>
              <a:gd name="connsiteY1" fmla="*/ 0 h 1512168"/>
              <a:gd name="connsiteX2" fmla="*/ 3528392 w 3528392"/>
              <a:gd name="connsiteY2" fmla="*/ 552289 h 1512168"/>
              <a:gd name="connsiteX3" fmla="*/ 3295479 w 3528392"/>
              <a:gd name="connsiteY3" fmla="*/ 1400025 h 1512168"/>
              <a:gd name="connsiteX4" fmla="*/ 0 w 3528392"/>
              <a:gd name="connsiteY4" fmla="*/ 1512168 h 1512168"/>
              <a:gd name="connsiteX5" fmla="*/ 0 w 3528392"/>
              <a:gd name="connsiteY5" fmla="*/ 0 h 1512168"/>
              <a:gd name="connsiteX0" fmla="*/ 0 w 3528392"/>
              <a:gd name="connsiteY0" fmla="*/ 0 h 1400025"/>
              <a:gd name="connsiteX1" fmla="*/ 2976103 w 3528392"/>
              <a:gd name="connsiteY1" fmla="*/ 0 h 1400025"/>
              <a:gd name="connsiteX2" fmla="*/ 3528392 w 3528392"/>
              <a:gd name="connsiteY2" fmla="*/ 552289 h 1400025"/>
              <a:gd name="connsiteX3" fmla="*/ 3295479 w 3528392"/>
              <a:gd name="connsiteY3" fmla="*/ 1400025 h 1400025"/>
              <a:gd name="connsiteX4" fmla="*/ 138022 w 3528392"/>
              <a:gd name="connsiteY4" fmla="*/ 1305134 h 1400025"/>
              <a:gd name="connsiteX5" fmla="*/ 0 w 3528392"/>
              <a:gd name="connsiteY5" fmla="*/ 0 h 1400025"/>
              <a:gd name="connsiteX0" fmla="*/ 0 w 3485260"/>
              <a:gd name="connsiteY0" fmla="*/ 0 h 1512169"/>
              <a:gd name="connsiteX1" fmla="*/ 2932971 w 3485260"/>
              <a:gd name="connsiteY1" fmla="*/ 112144 h 1512169"/>
              <a:gd name="connsiteX2" fmla="*/ 3485260 w 3485260"/>
              <a:gd name="connsiteY2" fmla="*/ 664433 h 1512169"/>
              <a:gd name="connsiteX3" fmla="*/ 3252347 w 3485260"/>
              <a:gd name="connsiteY3" fmla="*/ 1512169 h 1512169"/>
              <a:gd name="connsiteX4" fmla="*/ 94890 w 3485260"/>
              <a:gd name="connsiteY4" fmla="*/ 1417278 h 1512169"/>
              <a:gd name="connsiteX5" fmla="*/ 0 w 3485260"/>
              <a:gd name="connsiteY5" fmla="*/ 0 h 1512169"/>
              <a:gd name="connsiteX0" fmla="*/ 0 w 3485260"/>
              <a:gd name="connsiteY0" fmla="*/ 30752 h 1542921"/>
              <a:gd name="connsiteX1" fmla="*/ 2932971 w 3485260"/>
              <a:gd name="connsiteY1" fmla="*/ 142896 h 1542921"/>
              <a:gd name="connsiteX2" fmla="*/ 3485260 w 3485260"/>
              <a:gd name="connsiteY2" fmla="*/ 695185 h 1542921"/>
              <a:gd name="connsiteX3" fmla="*/ 3252347 w 3485260"/>
              <a:gd name="connsiteY3" fmla="*/ 1542921 h 1542921"/>
              <a:gd name="connsiteX4" fmla="*/ 94890 w 3485260"/>
              <a:gd name="connsiteY4" fmla="*/ 1448030 h 1542921"/>
              <a:gd name="connsiteX5" fmla="*/ 0 w 3485260"/>
              <a:gd name="connsiteY5" fmla="*/ 30752 h 1542921"/>
              <a:gd name="connsiteX0" fmla="*/ 0 w 3485260"/>
              <a:gd name="connsiteY0" fmla="*/ 23489 h 1535658"/>
              <a:gd name="connsiteX1" fmla="*/ 2915718 w 3485260"/>
              <a:gd name="connsiteY1" fmla="*/ 213270 h 1535658"/>
              <a:gd name="connsiteX2" fmla="*/ 3485260 w 3485260"/>
              <a:gd name="connsiteY2" fmla="*/ 687922 h 1535658"/>
              <a:gd name="connsiteX3" fmla="*/ 3252347 w 3485260"/>
              <a:gd name="connsiteY3" fmla="*/ 1535658 h 1535658"/>
              <a:gd name="connsiteX4" fmla="*/ 94890 w 3485260"/>
              <a:gd name="connsiteY4" fmla="*/ 1440767 h 1535658"/>
              <a:gd name="connsiteX5" fmla="*/ 0 w 3485260"/>
              <a:gd name="connsiteY5" fmla="*/ 23489 h 1535658"/>
              <a:gd name="connsiteX0" fmla="*/ 0 w 3485260"/>
              <a:gd name="connsiteY0" fmla="*/ 23489 h 1535658"/>
              <a:gd name="connsiteX1" fmla="*/ 2915718 w 3485260"/>
              <a:gd name="connsiteY1" fmla="*/ 213270 h 1535658"/>
              <a:gd name="connsiteX2" fmla="*/ 3485260 w 3485260"/>
              <a:gd name="connsiteY2" fmla="*/ 687922 h 1535658"/>
              <a:gd name="connsiteX3" fmla="*/ 3252347 w 3485260"/>
              <a:gd name="connsiteY3" fmla="*/ 1535658 h 1535658"/>
              <a:gd name="connsiteX4" fmla="*/ 94890 w 3485260"/>
              <a:gd name="connsiteY4" fmla="*/ 1440767 h 1535658"/>
              <a:gd name="connsiteX5" fmla="*/ 0 w 3485260"/>
              <a:gd name="connsiteY5" fmla="*/ 23489 h 1535658"/>
              <a:gd name="connsiteX0" fmla="*/ 0 w 3485260"/>
              <a:gd name="connsiteY0" fmla="*/ 23489 h 1535658"/>
              <a:gd name="connsiteX1" fmla="*/ 2915718 w 3485260"/>
              <a:gd name="connsiteY1" fmla="*/ 213270 h 1535658"/>
              <a:gd name="connsiteX2" fmla="*/ 3485260 w 3485260"/>
              <a:gd name="connsiteY2" fmla="*/ 687922 h 1535658"/>
              <a:gd name="connsiteX3" fmla="*/ 3252347 w 3485260"/>
              <a:gd name="connsiteY3" fmla="*/ 1535658 h 1535658"/>
              <a:gd name="connsiteX4" fmla="*/ 94890 w 3485260"/>
              <a:gd name="connsiteY4" fmla="*/ 1440767 h 1535658"/>
              <a:gd name="connsiteX5" fmla="*/ 0 w 3485260"/>
              <a:gd name="connsiteY5" fmla="*/ 23489 h 1535658"/>
              <a:gd name="connsiteX0" fmla="*/ 0 w 3485260"/>
              <a:gd name="connsiteY0" fmla="*/ 23489 h 1535658"/>
              <a:gd name="connsiteX1" fmla="*/ 2915718 w 3485260"/>
              <a:gd name="connsiteY1" fmla="*/ 213270 h 1535658"/>
              <a:gd name="connsiteX2" fmla="*/ 3485260 w 3485260"/>
              <a:gd name="connsiteY2" fmla="*/ 687922 h 1535658"/>
              <a:gd name="connsiteX3" fmla="*/ 3252347 w 3485260"/>
              <a:gd name="connsiteY3" fmla="*/ 1535658 h 1535658"/>
              <a:gd name="connsiteX4" fmla="*/ 94890 w 3485260"/>
              <a:gd name="connsiteY4" fmla="*/ 1440767 h 1535658"/>
              <a:gd name="connsiteX5" fmla="*/ 0 w 3485260"/>
              <a:gd name="connsiteY5" fmla="*/ 23489 h 1535658"/>
              <a:gd name="connsiteX0" fmla="*/ 0 w 3252347"/>
              <a:gd name="connsiteY0" fmla="*/ 23489 h 1535658"/>
              <a:gd name="connsiteX1" fmla="*/ 2915718 w 3252347"/>
              <a:gd name="connsiteY1" fmla="*/ 213270 h 1535658"/>
              <a:gd name="connsiteX2" fmla="*/ 2824357 w 3252347"/>
              <a:gd name="connsiteY2" fmla="*/ 801090 h 1535658"/>
              <a:gd name="connsiteX3" fmla="*/ 3252347 w 3252347"/>
              <a:gd name="connsiteY3" fmla="*/ 1535658 h 1535658"/>
              <a:gd name="connsiteX4" fmla="*/ 94890 w 3252347"/>
              <a:gd name="connsiteY4" fmla="*/ 1440767 h 1535658"/>
              <a:gd name="connsiteX5" fmla="*/ 0 w 3252347"/>
              <a:gd name="connsiteY5" fmla="*/ 23489 h 1535658"/>
              <a:gd name="connsiteX0" fmla="*/ 0 w 3557688"/>
              <a:gd name="connsiteY0" fmla="*/ 23489 h 1535658"/>
              <a:gd name="connsiteX1" fmla="*/ 2915718 w 3557688"/>
              <a:gd name="connsiteY1" fmla="*/ 213270 h 1535658"/>
              <a:gd name="connsiteX2" fmla="*/ 3557688 w 3557688"/>
              <a:gd name="connsiteY2" fmla="*/ 918785 h 1535658"/>
              <a:gd name="connsiteX3" fmla="*/ 3252347 w 3557688"/>
              <a:gd name="connsiteY3" fmla="*/ 1535658 h 1535658"/>
              <a:gd name="connsiteX4" fmla="*/ 94890 w 3557688"/>
              <a:gd name="connsiteY4" fmla="*/ 1440767 h 1535658"/>
              <a:gd name="connsiteX5" fmla="*/ 0 w 3557688"/>
              <a:gd name="connsiteY5" fmla="*/ 23489 h 1535658"/>
              <a:gd name="connsiteX0" fmla="*/ 0 w 3557688"/>
              <a:gd name="connsiteY0" fmla="*/ 23489 h 1535658"/>
              <a:gd name="connsiteX1" fmla="*/ 2915718 w 3557688"/>
              <a:gd name="connsiteY1" fmla="*/ 213270 h 1535658"/>
              <a:gd name="connsiteX2" fmla="*/ 3557688 w 3557688"/>
              <a:gd name="connsiteY2" fmla="*/ 918785 h 1535658"/>
              <a:gd name="connsiteX3" fmla="*/ 3252347 w 3557688"/>
              <a:gd name="connsiteY3" fmla="*/ 1535658 h 1535658"/>
              <a:gd name="connsiteX4" fmla="*/ 94890 w 3557688"/>
              <a:gd name="connsiteY4" fmla="*/ 1440767 h 1535658"/>
              <a:gd name="connsiteX5" fmla="*/ 0 w 3557688"/>
              <a:gd name="connsiteY5" fmla="*/ 23489 h 1535658"/>
              <a:gd name="connsiteX0" fmla="*/ 0 w 3557688"/>
              <a:gd name="connsiteY0" fmla="*/ 23489 h 1535658"/>
              <a:gd name="connsiteX1" fmla="*/ 2915718 w 3557688"/>
              <a:gd name="connsiteY1" fmla="*/ 213270 h 1535658"/>
              <a:gd name="connsiteX2" fmla="*/ 3557688 w 3557688"/>
              <a:gd name="connsiteY2" fmla="*/ 918785 h 1535658"/>
              <a:gd name="connsiteX3" fmla="*/ 3252347 w 3557688"/>
              <a:gd name="connsiteY3" fmla="*/ 1535658 h 1535658"/>
              <a:gd name="connsiteX4" fmla="*/ 94890 w 3557688"/>
              <a:gd name="connsiteY4" fmla="*/ 1440767 h 1535658"/>
              <a:gd name="connsiteX5" fmla="*/ 0 w 3557688"/>
              <a:gd name="connsiteY5" fmla="*/ 23489 h 1535658"/>
              <a:gd name="connsiteX0" fmla="*/ 0 w 3557688"/>
              <a:gd name="connsiteY0" fmla="*/ 23489 h 1535658"/>
              <a:gd name="connsiteX1" fmla="*/ 2915718 w 3557688"/>
              <a:gd name="connsiteY1" fmla="*/ 213270 h 1535658"/>
              <a:gd name="connsiteX2" fmla="*/ 3168569 w 3557688"/>
              <a:gd name="connsiteY2" fmla="*/ 604899 h 1535658"/>
              <a:gd name="connsiteX3" fmla="*/ 3557688 w 3557688"/>
              <a:gd name="connsiteY3" fmla="*/ 918785 h 1535658"/>
              <a:gd name="connsiteX4" fmla="*/ 3252347 w 3557688"/>
              <a:gd name="connsiteY4" fmla="*/ 1535658 h 1535658"/>
              <a:gd name="connsiteX5" fmla="*/ 94890 w 3557688"/>
              <a:gd name="connsiteY5" fmla="*/ 1440767 h 1535658"/>
              <a:gd name="connsiteX6" fmla="*/ 0 w 3557688"/>
              <a:gd name="connsiteY6" fmla="*/ 23489 h 1535658"/>
              <a:gd name="connsiteX0" fmla="*/ 0 w 3557688"/>
              <a:gd name="connsiteY0" fmla="*/ 23489 h 1535658"/>
              <a:gd name="connsiteX1" fmla="*/ 2915718 w 3557688"/>
              <a:gd name="connsiteY1" fmla="*/ 213270 h 1535658"/>
              <a:gd name="connsiteX2" fmla="*/ 3200256 w 3557688"/>
              <a:gd name="connsiteY2" fmla="*/ 681853 h 1535658"/>
              <a:gd name="connsiteX3" fmla="*/ 3557688 w 3557688"/>
              <a:gd name="connsiteY3" fmla="*/ 918785 h 1535658"/>
              <a:gd name="connsiteX4" fmla="*/ 3252347 w 3557688"/>
              <a:gd name="connsiteY4" fmla="*/ 1535658 h 1535658"/>
              <a:gd name="connsiteX5" fmla="*/ 94890 w 3557688"/>
              <a:gd name="connsiteY5" fmla="*/ 1440767 h 1535658"/>
              <a:gd name="connsiteX6" fmla="*/ 0 w 3557688"/>
              <a:gd name="connsiteY6" fmla="*/ 23489 h 1535658"/>
              <a:gd name="connsiteX0" fmla="*/ 0 w 3557688"/>
              <a:gd name="connsiteY0" fmla="*/ 23489 h 1535658"/>
              <a:gd name="connsiteX1" fmla="*/ 2915718 w 3557688"/>
              <a:gd name="connsiteY1" fmla="*/ 213270 h 1535658"/>
              <a:gd name="connsiteX2" fmla="*/ 3200256 w 3557688"/>
              <a:gd name="connsiteY2" fmla="*/ 681853 h 1535658"/>
              <a:gd name="connsiteX3" fmla="*/ 3557688 w 3557688"/>
              <a:gd name="connsiteY3" fmla="*/ 918785 h 1535658"/>
              <a:gd name="connsiteX4" fmla="*/ 3252347 w 3557688"/>
              <a:gd name="connsiteY4" fmla="*/ 1535658 h 1535658"/>
              <a:gd name="connsiteX5" fmla="*/ 94890 w 3557688"/>
              <a:gd name="connsiteY5" fmla="*/ 1440767 h 1535658"/>
              <a:gd name="connsiteX6" fmla="*/ 0 w 3557688"/>
              <a:gd name="connsiteY6" fmla="*/ 23489 h 1535658"/>
              <a:gd name="connsiteX0" fmla="*/ 0 w 3557688"/>
              <a:gd name="connsiteY0" fmla="*/ 23489 h 1535658"/>
              <a:gd name="connsiteX1" fmla="*/ 2915718 w 3557688"/>
              <a:gd name="connsiteY1" fmla="*/ 213270 h 1535658"/>
              <a:gd name="connsiteX2" fmla="*/ 3200256 w 3557688"/>
              <a:gd name="connsiteY2" fmla="*/ 681853 h 1535658"/>
              <a:gd name="connsiteX3" fmla="*/ 3557688 w 3557688"/>
              <a:gd name="connsiteY3" fmla="*/ 918785 h 1535658"/>
              <a:gd name="connsiteX4" fmla="*/ 3252347 w 3557688"/>
              <a:gd name="connsiteY4" fmla="*/ 1535658 h 1535658"/>
              <a:gd name="connsiteX5" fmla="*/ 94890 w 3557688"/>
              <a:gd name="connsiteY5" fmla="*/ 1440767 h 1535658"/>
              <a:gd name="connsiteX6" fmla="*/ 0 w 3557688"/>
              <a:gd name="connsiteY6" fmla="*/ 23489 h 1535658"/>
              <a:gd name="connsiteX0" fmla="*/ 0 w 3557688"/>
              <a:gd name="connsiteY0" fmla="*/ 23489 h 1535658"/>
              <a:gd name="connsiteX1" fmla="*/ 2915718 w 3557688"/>
              <a:gd name="connsiteY1" fmla="*/ 213270 h 1535658"/>
              <a:gd name="connsiteX2" fmla="*/ 3331532 w 3557688"/>
              <a:gd name="connsiteY2" fmla="*/ 623006 h 1535658"/>
              <a:gd name="connsiteX3" fmla="*/ 3557688 w 3557688"/>
              <a:gd name="connsiteY3" fmla="*/ 918785 h 1535658"/>
              <a:gd name="connsiteX4" fmla="*/ 3252347 w 3557688"/>
              <a:gd name="connsiteY4" fmla="*/ 1535658 h 1535658"/>
              <a:gd name="connsiteX5" fmla="*/ 94890 w 3557688"/>
              <a:gd name="connsiteY5" fmla="*/ 1440767 h 1535658"/>
              <a:gd name="connsiteX6" fmla="*/ 0 w 3557688"/>
              <a:gd name="connsiteY6" fmla="*/ 23489 h 1535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57688" h="1535658">
                <a:moveTo>
                  <a:pt x="0" y="23489"/>
                </a:moveTo>
                <a:cubicBezTo>
                  <a:pt x="908646" y="-77152"/>
                  <a:pt x="1938061" y="175889"/>
                  <a:pt x="2915718" y="213270"/>
                </a:cubicBezTo>
                <a:cubicBezTo>
                  <a:pt x="3443813" y="310172"/>
                  <a:pt x="3124949" y="632169"/>
                  <a:pt x="3331532" y="623006"/>
                </a:cubicBezTo>
                <a:cubicBezTo>
                  <a:pt x="3384206" y="790386"/>
                  <a:pt x="3543725" y="763659"/>
                  <a:pt x="3557688" y="918785"/>
                </a:cubicBezTo>
                <a:lnTo>
                  <a:pt x="3252347" y="1535658"/>
                </a:lnTo>
                <a:lnTo>
                  <a:pt x="94890" y="1440767"/>
                </a:lnTo>
                <a:lnTo>
                  <a:pt x="0" y="23489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0994" y="1341"/>
            <a:ext cx="8229600" cy="868362"/>
          </a:xfrm>
        </p:spPr>
        <p:txBody>
          <a:bodyPr/>
          <a:lstStyle/>
          <a:p>
            <a:r>
              <a:rPr lang="cs-CZ" dirty="0" smtClean="0"/>
              <a:t>Pohraničí a Příhraničí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98923" y="807799"/>
            <a:ext cx="786150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600"/>
              </a:lnSpc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Pohraničí</a:t>
            </a:r>
            <a:r>
              <a:rPr lang="cs-CZ" sz="2000" b="1" dirty="0"/>
              <a:t> je území podél nebo blíže státních hranic. </a:t>
            </a:r>
            <a:endParaRPr lang="cs-CZ" sz="2000" b="1" dirty="0" smtClean="0"/>
          </a:p>
          <a:p>
            <a:pPr>
              <a:lnSpc>
                <a:spcPts val="3600"/>
              </a:lnSpc>
            </a:pPr>
            <a:r>
              <a:rPr lang="cs-CZ" sz="2000" b="1" dirty="0" smtClean="0"/>
              <a:t>Pohraničí </a:t>
            </a:r>
            <a:r>
              <a:rPr lang="cs-CZ" sz="2000" b="1" dirty="0"/>
              <a:t>nezahrnuje území sousedního státu. </a:t>
            </a:r>
            <a:endParaRPr lang="cs-CZ" sz="2000" b="1" dirty="0" smtClean="0"/>
          </a:p>
        </p:txBody>
      </p:sp>
      <p:grpSp>
        <p:nvGrpSpPr>
          <p:cNvPr id="6" name="Skupina 5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7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176" name="Picture 8" descr="http://www.europeum.org/doc/obrazky/cislo14/Euroregiony_CR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9F9F9"/>
              </a:clrFrom>
              <a:clrTo>
                <a:srgbClr val="F9F9F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525932"/>
            <a:ext cx="5503316" cy="377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567361" y="4821877"/>
            <a:ext cx="7739745" cy="958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ts val="3600"/>
              </a:lnSpc>
            </a:pPr>
            <a:r>
              <a:rPr lang="cs-CZ" sz="2800" b="1" dirty="0" smtClean="0"/>
              <a:t>Příhraničí</a:t>
            </a:r>
            <a:r>
              <a:rPr lang="cs-CZ" sz="2800" b="1" dirty="0"/>
              <a:t> </a:t>
            </a:r>
            <a:r>
              <a:rPr lang="cs-CZ" sz="2000" b="1" dirty="0"/>
              <a:t>je oblast ležící při hranici se sousedním státem a zahrnuje i pohraniční území sousedního státu.</a:t>
            </a:r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15108-F739-44D5-A49A-1811360C36CA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14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40473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3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076" y="14988"/>
            <a:ext cx="8229600" cy="868362"/>
          </a:xfrm>
        </p:spPr>
        <p:txBody>
          <a:bodyPr/>
          <a:lstStyle/>
          <a:p>
            <a:r>
              <a:rPr lang="cs-CZ" dirty="0" smtClean="0"/>
              <a:t>Vznik Československa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4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10314" y="836712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Samostatný československý stát byl vyhlášen dne 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28. října 1918</a:t>
            </a:r>
            <a:r>
              <a:rPr lang="cs-CZ" b="1" dirty="0"/>
              <a:t>.</a:t>
            </a:r>
          </a:p>
        </p:txBody>
      </p:sp>
      <p:pic>
        <p:nvPicPr>
          <p:cNvPr id="8200" name="Picture 8" descr="Soubor:První Československá republika.SV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875" b="7553"/>
          <a:stretch/>
        </p:blipFill>
        <p:spPr bwMode="auto">
          <a:xfrm>
            <a:off x="3958320" y="2928128"/>
            <a:ext cx="4585917" cy="17844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perspectiveHeroicExtremeLeftFacing"/>
            <a:lightRig rig="threePt" dir="t"/>
          </a:scene3d>
          <a:extLst/>
        </p:spPr>
      </p:pic>
      <p:pic>
        <p:nvPicPr>
          <p:cNvPr id="8202" name="Picture 10" descr="Soubor:Czechoslovakia1920-38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5" t="12026" r="977" b="11251"/>
          <a:stretch/>
        </p:blipFill>
        <p:spPr bwMode="auto">
          <a:xfrm>
            <a:off x="372010" y="1333133"/>
            <a:ext cx="4230067" cy="19453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scene3d>
            <a:camera prst="perspectiveHeroicExtremeRightFacing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585794" y="1484784"/>
            <a:ext cx="4032448" cy="1443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00"/>
              </a:lnSpc>
            </a:pPr>
            <a:r>
              <a:rPr lang="cs-CZ" b="1" dirty="0"/>
              <a:t>Československo vzniklo po první světové válce jako jeden z nástupnických států rozpadlého Rakouska-Uherska.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66822" y="3672336"/>
            <a:ext cx="4050555" cy="17895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700"/>
              </a:lnSpc>
            </a:pPr>
            <a:r>
              <a:rPr lang="cs-CZ" b="1" dirty="0" smtClean="0"/>
              <a:t>Zahrnoval území</a:t>
            </a:r>
            <a:r>
              <a:rPr lang="cs-CZ" b="1" dirty="0"/>
              <a:t> Čech, </a:t>
            </a:r>
            <a:r>
              <a:rPr lang="cs-CZ" b="1" dirty="0" smtClean="0"/>
              <a:t>Moravy,</a:t>
            </a:r>
          </a:p>
          <a:p>
            <a:pPr>
              <a:lnSpc>
                <a:spcPts val="2700"/>
              </a:lnSpc>
            </a:pPr>
            <a:r>
              <a:rPr lang="cs-CZ" b="1" dirty="0" smtClean="0"/>
              <a:t>Českého </a:t>
            </a:r>
            <a:r>
              <a:rPr lang="cs-CZ" b="1" dirty="0"/>
              <a:t>Slezska (jižní část </a:t>
            </a:r>
            <a:endParaRPr lang="cs-CZ" b="1" dirty="0" smtClean="0"/>
          </a:p>
          <a:p>
            <a:pPr>
              <a:lnSpc>
                <a:spcPts val="2700"/>
              </a:lnSpc>
            </a:pPr>
            <a:r>
              <a:rPr lang="cs-CZ" b="1" dirty="0" smtClean="0"/>
              <a:t>Slezska</a:t>
            </a:r>
            <a:r>
              <a:rPr lang="cs-CZ" b="1" dirty="0"/>
              <a:t>), Slovenska </a:t>
            </a:r>
            <a:r>
              <a:rPr lang="cs-CZ" b="1" dirty="0" smtClean="0"/>
              <a:t>a</a:t>
            </a:r>
            <a:r>
              <a:rPr lang="cs-CZ" b="1" dirty="0"/>
              <a:t> </a:t>
            </a:r>
            <a:endParaRPr lang="cs-CZ" b="1" dirty="0" smtClean="0"/>
          </a:p>
          <a:p>
            <a:pPr>
              <a:lnSpc>
                <a:spcPts val="2700"/>
              </a:lnSpc>
            </a:pPr>
            <a:r>
              <a:rPr lang="cs-CZ" b="1" dirty="0" smtClean="0"/>
              <a:t>Podkarpatské </a:t>
            </a:r>
            <a:r>
              <a:rPr lang="cs-CZ" b="1" dirty="0"/>
              <a:t>Rusi („Horní Uhry“).</a:t>
            </a:r>
          </a:p>
          <a:p>
            <a:pPr>
              <a:lnSpc>
                <a:spcPts val="2700"/>
              </a:lnSpc>
            </a:pP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3389848" y="1298377"/>
            <a:ext cx="610457" cy="47930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15108-F739-44D5-A49A-1811360C36CA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15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833875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076" y="14988"/>
            <a:ext cx="8229600" cy="868362"/>
          </a:xfrm>
        </p:spPr>
        <p:txBody>
          <a:bodyPr/>
          <a:lstStyle/>
          <a:p>
            <a:r>
              <a:rPr lang="cs-CZ" dirty="0" smtClean="0"/>
              <a:t>Společný stát Československo</a:t>
            </a:r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4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5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05259" y="1052736"/>
            <a:ext cx="8155173" cy="887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300" b="1" dirty="0" smtClean="0"/>
              <a:t>Do roku 1992 jsme tvořili se Slovenskem společný stát. Jmenoval se ČESKOSLOVENSKO. </a:t>
            </a:r>
          </a:p>
        </p:txBody>
      </p:sp>
      <p:pic>
        <p:nvPicPr>
          <p:cNvPr id="2054" name="Picture 6" descr="http://img.radio.cz/pictures/krajani-web/ceskoslovensko20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501008"/>
            <a:ext cx="4625382" cy="2331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simonak.eu/images/obrazky_ostatni_strany/h_k/12_3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61990"/>
            <a:ext cx="2661903" cy="3214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68391" y="2468223"/>
            <a:ext cx="61926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1.ledna 1993 vznikly dva samostatné státy Česká republika a Slovenská republika. 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15108-F739-44D5-A49A-1811360C36CA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14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0225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75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75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275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40768"/>
          </a:xfrm>
        </p:spPr>
        <p:txBody>
          <a:bodyPr/>
          <a:lstStyle/>
          <a:p>
            <a:r>
              <a:rPr lang="cs-CZ" i="0" dirty="0"/>
              <a:t/>
            </a:r>
            <a:br>
              <a:rPr lang="cs-CZ" i="0" dirty="0"/>
            </a:br>
            <a:r>
              <a:rPr lang="cs-CZ" dirty="0" smtClean="0"/>
              <a:t>Státní hranice ČSSR v období  </a:t>
            </a:r>
            <a:r>
              <a:rPr lang="cs-CZ" dirty="0"/>
              <a:t>socialismu</a:t>
            </a:r>
            <a:br>
              <a:rPr lang="cs-CZ" dirty="0"/>
            </a:b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8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126" name="Picture 6" descr="http://img.aktualne.centrum.cz/113/84/1138492-hranicni-prechod-vy-ne-nemeck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3969"/>
            <a:ext cx="3876839" cy="28931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perspectiveHeroicExtremeRightFacing"/>
            <a:lightRig rig="threePt" dir="t"/>
          </a:scene3d>
          <a:extLst/>
        </p:spPr>
      </p:pic>
      <p:pic>
        <p:nvPicPr>
          <p:cNvPr id="5128" name="Picture 8" descr="http://t3.gstatic.com/images?q=tbn:ANd9GcQt8bgTyR0f9gvq3ZDJXOczT2mE46rzZzfSb7s1SjkxggcAnDwH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615956"/>
            <a:ext cx="878832" cy="1177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nd04.jxs.cz/835/446/c1e03d1e26_72789826_o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1941" y="1615956"/>
            <a:ext cx="4343842" cy="28931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scene3d>
            <a:camera prst="perspectiveHeroicExtremeLeftFacing"/>
            <a:lightRig rig="threePt" dir="t"/>
          </a:scene3d>
          <a:extLst/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12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507994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712" y="0"/>
            <a:ext cx="8229600" cy="868362"/>
          </a:xfrm>
        </p:spPr>
        <p:txBody>
          <a:bodyPr/>
          <a:lstStyle/>
          <a:p>
            <a:r>
              <a:rPr lang="cs-CZ" dirty="0" smtClean="0"/>
              <a:t>Státní hranice ČR dnes 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8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5122" name="Picture 2" descr="http://i.idnes.cz/07/122/cl/TOM1fad1d_vrsatec_1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1802" y="1145698"/>
            <a:ext cx="3673726" cy="2755296"/>
          </a:xfrm>
          <a:prstGeom prst="rect">
            <a:avLst/>
          </a:prstGeom>
          <a:noFill/>
          <a:scene3d>
            <a:camera prst="perspectiveHeroicExtremeLeftFacing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http://www.moldava.cz/data/editor/68cs.jpg?gcm_date=122216669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999076"/>
            <a:ext cx="4536504" cy="3053086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perspectiveContrastingRightFacing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http://img.radio.cz/pictures/r/czech/orlicke_hory/cesko_polska_hranice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290" y="3513815"/>
            <a:ext cx="1776805" cy="2520291"/>
          </a:xfrm>
          <a:prstGeom prst="rect">
            <a:avLst/>
          </a:prstGeom>
          <a:noFill/>
          <a:scene3d>
            <a:camera prst="perspectiveRelaxedModerately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ttp://web.uhk.cz/cvp/cr/czznmaly.g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9786" y="1124744"/>
            <a:ext cx="952016" cy="107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3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33104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25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25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325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75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325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712" y="0"/>
            <a:ext cx="8229600" cy="868362"/>
          </a:xfrm>
        </p:spPr>
        <p:txBody>
          <a:bodyPr/>
          <a:lstStyle/>
          <a:p>
            <a:r>
              <a:rPr lang="cs-CZ" dirty="0" smtClean="0"/>
              <a:t>Státní symboly ČR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8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5362" name="Picture 2" descr="Soubor:Flag of the Czech Republic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480" y="1458352"/>
            <a:ext cx="5932035" cy="395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76470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Vlajka ČR</a:t>
            </a:r>
            <a:endParaRPr lang="cs-CZ" sz="2800" b="1" dirty="0">
              <a:solidFill>
                <a:schemeClr val="bg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11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413136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712" y="0"/>
            <a:ext cx="8229600" cy="868362"/>
          </a:xfrm>
        </p:spPr>
        <p:txBody>
          <a:bodyPr/>
          <a:lstStyle/>
          <a:p>
            <a:r>
              <a:rPr lang="cs-CZ" dirty="0" smtClean="0"/>
              <a:t>Státní symboly ČR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8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5364" name="Picture 4" descr="Soubor:Coat of arms of the Czech Republic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722513"/>
            <a:ext cx="2808312" cy="3376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80232" y="761632"/>
            <a:ext cx="39702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státní znak</a:t>
            </a:r>
            <a:endParaRPr lang="cs-CZ" sz="2800" b="1" dirty="0">
              <a:solidFill>
                <a:schemeClr val="bg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62672" y="736698"/>
            <a:ext cx="5495814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Velký státní znak je </a:t>
            </a:r>
            <a:r>
              <a:rPr lang="cs-CZ" b="1" dirty="0"/>
              <a:t>umístěn na všech veřejných budovách, radnicích, úřadech atd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Symbolizuje </a:t>
            </a:r>
            <a:r>
              <a:rPr lang="cs-CZ" b="1" dirty="0"/>
              <a:t>státní moc</a:t>
            </a:r>
            <a:r>
              <a:rPr lang="cs-CZ" b="1" dirty="0" smtClean="0"/>
              <a:t>.</a:t>
            </a:r>
          </a:p>
          <a:p>
            <a:endParaRPr lang="cs-CZ" sz="800" b="1" dirty="0"/>
          </a:p>
        </p:txBody>
      </p:sp>
      <p:sp>
        <p:nvSpPr>
          <p:cNvPr id="6" name="Obdélník 5"/>
          <p:cNvSpPr/>
          <p:nvPr/>
        </p:nvSpPr>
        <p:spPr>
          <a:xfrm>
            <a:off x="-6531" y="2204864"/>
            <a:ext cx="6074932" cy="33701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dirty="0"/>
              <a:t>Stříbrno-červeně šachovaná orlice se zlatou korunou a zlatou zbrojí v modrém poli je symbolem </a:t>
            </a:r>
            <a:r>
              <a:rPr lang="cs-CZ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Moravy.</a:t>
            </a:r>
            <a:endParaRPr lang="cs-CZ" b="1" dirty="0">
              <a:solidFill>
                <a:schemeClr val="bg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dirty="0"/>
              <a:t>Černá orlice se stříbrným půlměsícem zakončeným jetelovými trojlístky a uprostřed s křížem, se zlatou korunou a červenou zbrojí ve zlatém poli symbolizuje </a:t>
            </a:r>
            <a:r>
              <a:rPr lang="cs-CZ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Slezsko.</a:t>
            </a:r>
            <a:endParaRPr lang="cs-CZ" b="1" dirty="0">
              <a:solidFill>
                <a:schemeClr val="bg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dirty="0"/>
              <a:t>Dvouocasý bílý lev na červeném poli, se zlatou korunou a zlatou zbrojí ve skoku je symbolem historického území </a:t>
            </a:r>
            <a:r>
              <a:rPr lang="cs-CZ" b="1" dirty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Čech.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dirty="0"/>
              <a:t>Druhý lev (ve stejném provedení) je symbolem celého území </a:t>
            </a:r>
            <a:r>
              <a:rPr lang="cs-CZ" b="1" dirty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republiky.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56974" y="1735483"/>
            <a:ext cx="38908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Státní znak je tvořen ze čtyř částí:</a:t>
            </a:r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14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407819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712" y="0"/>
            <a:ext cx="8229600" cy="868362"/>
          </a:xfrm>
        </p:spPr>
        <p:txBody>
          <a:bodyPr/>
          <a:lstStyle/>
          <a:p>
            <a:r>
              <a:rPr lang="cs-CZ" dirty="0" smtClean="0"/>
              <a:t>Státní symboly ČR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8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80232" y="993304"/>
            <a:ext cx="39702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 státní znak</a:t>
            </a:r>
            <a:endParaRPr lang="cs-CZ" sz="2800" b="1" dirty="0">
              <a:solidFill>
                <a:schemeClr val="bg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06151" y="1988840"/>
            <a:ext cx="56300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Používá se především na razítkách a v korespondenci státních institucí.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455544" y="3322895"/>
            <a:ext cx="55971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Malý </a:t>
            </a:r>
            <a:r>
              <a:rPr lang="cs-CZ" dirty="0"/>
              <a:t>státní znak je jednodušší formou velkého státního znaku.</a:t>
            </a:r>
          </a:p>
        </p:txBody>
      </p:sp>
      <p:pic>
        <p:nvPicPr>
          <p:cNvPr id="3076" name="Picture 4" descr="http://web.uhk.cz/cvp/cr/czznmaly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14" y="1792683"/>
            <a:ext cx="2716970" cy="30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13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3657487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712" y="0"/>
            <a:ext cx="8229600" cy="868362"/>
          </a:xfrm>
        </p:spPr>
        <p:txBody>
          <a:bodyPr/>
          <a:lstStyle/>
          <a:p>
            <a:r>
              <a:rPr lang="cs-CZ" dirty="0" smtClean="0"/>
              <a:t>Standarta prezidenta republiky 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8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251520" y="1080942"/>
            <a:ext cx="589754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Standarta </a:t>
            </a:r>
            <a:r>
              <a:rPr lang="cs-CZ" sz="2000" b="1" dirty="0"/>
              <a:t>prezidenta vznikla spolu s vznikem ČSR kolem roku 1918 nejen jako symbol prezidenta, ale jako jeden ze symbolů celého státu</a:t>
            </a:r>
            <a:r>
              <a:rPr lang="cs-CZ" sz="2000" b="1" dirty="0" smtClean="0"/>
              <a:t>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Vyjadřuje </a:t>
            </a:r>
            <a:r>
              <a:rPr lang="cs-CZ" sz="2000" b="1" dirty="0"/>
              <a:t>jakousi pomyslnou nadřazenost prezidentova úřadu nad ostatními státními institucemi a orgány</a:t>
            </a:r>
            <a:r>
              <a:rPr lang="cs-CZ" sz="2000" b="1" dirty="0" smtClean="0"/>
              <a:t>.</a:t>
            </a:r>
          </a:p>
          <a:p>
            <a:endParaRPr lang="cs-CZ" sz="2000" b="1" dirty="0"/>
          </a:p>
          <a:p>
            <a:r>
              <a:rPr lang="cs-CZ" sz="2000" b="1" dirty="0"/>
              <a:t>Právo využívat standartu má pouze a výhradně prezident republiky, většinou ji využívá pro označení svého sídla (Pražský hrad), při tiskových konferencích a standartou bývá většinou opatřena i prezidentská limuzína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pic>
        <p:nvPicPr>
          <p:cNvPr id="2050" name="Picture 2" descr="Standarta prezidenta republi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344" y="1567592"/>
            <a:ext cx="2793152" cy="265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11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2920901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712" y="0"/>
            <a:ext cx="8229600" cy="868362"/>
          </a:xfrm>
        </p:spPr>
        <p:txBody>
          <a:bodyPr/>
          <a:lstStyle/>
          <a:p>
            <a:r>
              <a:rPr lang="cs-CZ" dirty="0" smtClean="0"/>
              <a:t>Státní hymna ČR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8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310543" y="1024275"/>
            <a:ext cx="478514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Text k písni napsal Josef Kajetán Tyl </a:t>
            </a:r>
            <a:r>
              <a:rPr lang="cs-CZ" sz="2000" b="1" dirty="0" smtClean="0"/>
              <a:t>, </a:t>
            </a:r>
            <a:r>
              <a:rPr lang="cs-CZ" sz="2000" b="1" dirty="0"/>
              <a:t>hudbu složil František Škroup.</a:t>
            </a:r>
          </a:p>
          <a:p>
            <a:endParaRPr lang="cs-CZ" sz="2000" dirty="0" smtClean="0"/>
          </a:p>
          <a:p>
            <a:r>
              <a:rPr lang="cs-CZ" sz="2000" i="1" dirty="0" smtClean="0"/>
              <a:t>Text </a:t>
            </a:r>
            <a:r>
              <a:rPr lang="cs-CZ" sz="2000" i="1" dirty="0"/>
              <a:t>hymny</a:t>
            </a:r>
            <a:r>
              <a:rPr lang="cs-CZ" sz="2000" i="1" dirty="0" smtClean="0"/>
              <a:t>:</a:t>
            </a:r>
          </a:p>
          <a:p>
            <a:endParaRPr lang="cs-CZ" sz="2000" dirty="0"/>
          </a:p>
          <a:p>
            <a:r>
              <a:rPr lang="cs-CZ" sz="2000" dirty="0"/>
              <a:t>"Kde domov můj, kde domov můj,</a:t>
            </a:r>
          </a:p>
          <a:p>
            <a:r>
              <a:rPr lang="cs-CZ" sz="2000" dirty="0"/>
              <a:t>voda hučí po lučinách,</a:t>
            </a:r>
          </a:p>
          <a:p>
            <a:r>
              <a:rPr lang="cs-CZ" sz="2000" dirty="0"/>
              <a:t>bory šumí po skalinách,</a:t>
            </a:r>
          </a:p>
          <a:p>
            <a:r>
              <a:rPr lang="cs-CZ" sz="2000" dirty="0"/>
              <a:t>v sadě skví, se jara květ,</a:t>
            </a:r>
          </a:p>
          <a:p>
            <a:r>
              <a:rPr lang="cs-CZ" sz="2000" dirty="0"/>
              <a:t>zemský ráj to napohled</a:t>
            </a:r>
            <a:r>
              <a:rPr lang="cs-CZ" sz="2000" dirty="0" smtClean="0"/>
              <a:t>,</a:t>
            </a:r>
          </a:p>
          <a:p>
            <a:r>
              <a:rPr lang="cs-CZ" sz="2000" dirty="0"/>
              <a:t>a to je ta krásná země,</a:t>
            </a:r>
          </a:p>
          <a:p>
            <a:r>
              <a:rPr lang="cs-CZ" sz="2000" dirty="0"/>
              <a:t>země Česká, domov můj,</a:t>
            </a:r>
          </a:p>
          <a:p>
            <a:r>
              <a:rPr lang="cs-CZ" sz="2000" dirty="0"/>
              <a:t>země Česká, domov můj."</a:t>
            </a:r>
          </a:p>
          <a:p>
            <a:endParaRPr lang="cs-CZ" sz="2000" dirty="0"/>
          </a:p>
          <a:p>
            <a:endParaRPr lang="cs-CZ" sz="2000" dirty="0"/>
          </a:p>
        </p:txBody>
      </p:sp>
      <p:pic>
        <p:nvPicPr>
          <p:cNvPr id="1026" name="Picture 2" descr="hymn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2097" y="1340768"/>
            <a:ext cx="2952328" cy="3556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hymn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in="750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80994" y="5123656"/>
            <a:ext cx="609600" cy="609600"/>
          </a:xfrm>
          <a:prstGeom prst="rect">
            <a:avLst/>
          </a:prstGeom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12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1039408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0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>
          <a:xfrm>
            <a:off x="444500" y="28636"/>
            <a:ext cx="8229600" cy="868362"/>
          </a:xfrm>
        </p:spPr>
        <p:txBody>
          <a:bodyPr/>
          <a:lstStyle/>
          <a:p>
            <a:r>
              <a:rPr lang="cs-CZ" dirty="0" smtClean="0"/>
              <a:t>Základní údaje o ČR</a:t>
            </a:r>
            <a:endParaRPr lang="en-US" dirty="0"/>
          </a:p>
        </p:txBody>
      </p:sp>
      <p:sp>
        <p:nvSpPr>
          <p:cNvPr id="19461" name="AutoShape 5"/>
          <p:cNvSpPr>
            <a:spLocks noChangeArrowheads="1"/>
          </p:cNvSpPr>
          <p:nvPr/>
        </p:nvSpPr>
        <p:spPr bwMode="auto">
          <a:xfrm>
            <a:off x="6656316" y="3039266"/>
            <a:ext cx="1676400" cy="2181200"/>
          </a:xfrm>
          <a:prstGeom prst="roundRect">
            <a:avLst>
              <a:gd name="adj" fmla="val 13745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462" name="AutoShape 6"/>
          <p:cNvSpPr>
            <a:spLocks noChangeArrowheads="1"/>
          </p:cNvSpPr>
          <p:nvPr/>
        </p:nvSpPr>
        <p:spPr bwMode="auto">
          <a:xfrm>
            <a:off x="4668003" y="3063473"/>
            <a:ext cx="1665288" cy="2181200"/>
          </a:xfrm>
          <a:prstGeom prst="roundRect">
            <a:avLst>
              <a:gd name="adj" fmla="val 13745"/>
            </a:avLst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tx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9463" name="AutoShape 7"/>
          <p:cNvSpPr>
            <a:spLocks noChangeArrowheads="1"/>
          </p:cNvSpPr>
          <p:nvPr/>
        </p:nvSpPr>
        <p:spPr bwMode="auto">
          <a:xfrm>
            <a:off x="2725350" y="3063473"/>
            <a:ext cx="1616075" cy="2181200"/>
          </a:xfrm>
          <a:prstGeom prst="roundRect">
            <a:avLst>
              <a:gd name="adj" fmla="val 13745"/>
            </a:avLst>
          </a:prstGeom>
          <a:gradFill flip="none" rotWithShape="1">
            <a:gsLst>
              <a:gs pos="0">
                <a:schemeClr val="bg1">
                  <a:lumMod val="75000"/>
                  <a:shade val="30000"/>
                  <a:satMod val="115000"/>
                </a:schemeClr>
              </a:gs>
              <a:gs pos="50000">
                <a:schemeClr val="bg1">
                  <a:lumMod val="75000"/>
                  <a:shade val="67500"/>
                  <a:satMod val="115000"/>
                </a:schemeClr>
              </a:gs>
              <a:gs pos="100000">
                <a:schemeClr val="bg1">
                  <a:lumMod val="75000"/>
                  <a:shade val="100000"/>
                  <a:satMod val="115000"/>
                </a:schemeClr>
              </a:gs>
            </a:gsLst>
            <a:lin ang="16200000" scaled="1"/>
            <a:tileRect/>
          </a:gradFill>
          <a:ln w="38100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  <p:sp>
        <p:nvSpPr>
          <p:cNvPr id="19464" name="AutoShape 8"/>
          <p:cNvSpPr>
            <a:spLocks noChangeArrowheads="1"/>
          </p:cNvSpPr>
          <p:nvPr/>
        </p:nvSpPr>
        <p:spPr bwMode="auto">
          <a:xfrm>
            <a:off x="686752" y="3039266"/>
            <a:ext cx="1676400" cy="2181200"/>
          </a:xfrm>
          <a:prstGeom prst="roundRect">
            <a:avLst>
              <a:gd name="adj" fmla="val 13745"/>
            </a:avLst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path path="circle">
              <a:fillToRect t="100000" r="100000"/>
            </a:path>
            <a:tileRect l="-100000" b="-100000"/>
          </a:gradFill>
          <a:ln w="38100">
            <a:solidFill>
              <a:schemeClr val="tx1"/>
            </a:solidFill>
            <a:round/>
            <a:headEnd/>
            <a:tailEnd/>
          </a:ln>
          <a:effectLst/>
          <a:extLst/>
        </p:spPr>
        <p:txBody>
          <a:bodyPr wrap="none" anchor="ctr"/>
          <a:lstStyle/>
          <a:p>
            <a:endParaRPr lang="cs-CZ"/>
          </a:p>
        </p:txBody>
      </p:sp>
      <p:grpSp>
        <p:nvGrpSpPr>
          <p:cNvPr id="19465" name="Group 9"/>
          <p:cNvGrpSpPr>
            <a:grpSpLocks/>
          </p:cNvGrpSpPr>
          <p:nvPr/>
        </p:nvGrpSpPr>
        <p:grpSpPr bwMode="auto">
          <a:xfrm>
            <a:off x="870871" y="1040453"/>
            <a:ext cx="6954700" cy="1727735"/>
            <a:chOff x="624" y="1152"/>
            <a:chExt cx="4080" cy="720"/>
          </a:xfrm>
        </p:grpSpPr>
        <p:sp>
          <p:nvSpPr>
            <p:cNvPr id="19466" name="Rectangle 10"/>
            <p:cNvSpPr>
              <a:spLocks noChangeArrowheads="1"/>
            </p:cNvSpPr>
            <p:nvPr/>
          </p:nvSpPr>
          <p:spPr bwMode="gray">
            <a:xfrm rot="3419336">
              <a:off x="624" y="1200"/>
              <a:ext cx="672" cy="672"/>
            </a:xfrm>
            <a:prstGeom prst="rect">
              <a:avLst/>
            </a:prstGeom>
            <a:gradFill rotWithShape="1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0" lon="1500000" rev="0"/>
              </a:camera>
              <a:lightRig rig="legacyFlat4" dir="b"/>
            </a:scene3d>
            <a:sp3d extrusionH="8874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cs-CZ"/>
            </a:p>
          </p:txBody>
        </p:sp>
        <p:grpSp>
          <p:nvGrpSpPr>
            <p:cNvPr id="19467" name="Group 11"/>
            <p:cNvGrpSpPr>
              <a:grpSpLocks/>
            </p:cNvGrpSpPr>
            <p:nvPr/>
          </p:nvGrpSpPr>
          <p:grpSpPr bwMode="auto">
            <a:xfrm>
              <a:off x="1296" y="1296"/>
              <a:ext cx="624" cy="96"/>
              <a:chOff x="2003" y="3439"/>
              <a:chExt cx="468" cy="244"/>
            </a:xfrm>
          </p:grpSpPr>
          <p:sp>
            <p:nvSpPr>
              <p:cNvPr id="19468" name="Oval 12"/>
              <p:cNvSpPr>
                <a:spLocks noChangeArrowheads="1"/>
              </p:cNvSpPr>
              <p:nvPr/>
            </p:nvSpPr>
            <p:spPr bwMode="gray">
              <a:xfrm>
                <a:off x="2003" y="3439"/>
                <a:ext cx="79" cy="242"/>
              </a:xfrm>
              <a:prstGeom prst="ellipse">
                <a:avLst/>
              </a:prstGeom>
              <a:gradFill rotWithShape="0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469" name="Rectangle 13"/>
              <p:cNvSpPr>
                <a:spLocks noChangeArrowheads="1"/>
              </p:cNvSpPr>
              <p:nvPr/>
            </p:nvSpPr>
            <p:spPr bwMode="gray">
              <a:xfrm>
                <a:off x="2048" y="3441"/>
                <a:ext cx="388" cy="242"/>
              </a:xfrm>
              <a:prstGeom prst="rect">
                <a:avLst/>
              </a:prstGeom>
              <a:gradFill rotWithShape="0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470" name="Oval 14"/>
              <p:cNvSpPr>
                <a:spLocks noChangeArrowheads="1"/>
              </p:cNvSpPr>
              <p:nvPr/>
            </p:nvSpPr>
            <p:spPr bwMode="gray">
              <a:xfrm>
                <a:off x="2400" y="3443"/>
                <a:ext cx="71" cy="234"/>
              </a:xfrm>
              <a:prstGeom prst="ellipse">
                <a:avLst/>
              </a:prstGeom>
              <a:gradFill rotWithShape="0">
                <a:gsLst>
                  <a:gs pos="0">
                    <a:schemeClr val="bg1">
                      <a:gamma/>
                      <a:shade val="46275"/>
                      <a:invGamma/>
                    </a:schemeClr>
                  </a:gs>
                  <a:gs pos="5000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12700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471" name="Oval 15"/>
              <p:cNvSpPr>
                <a:spLocks noChangeArrowheads="1"/>
              </p:cNvSpPr>
              <p:nvPr/>
            </p:nvSpPr>
            <p:spPr bwMode="gray">
              <a:xfrm>
                <a:off x="2438" y="3519"/>
                <a:ext cx="20" cy="69"/>
              </a:xfrm>
              <a:prstGeom prst="ellipse">
                <a:avLst/>
              </a:prstGeom>
              <a:gradFill rotWithShape="0">
                <a:gsLst>
                  <a:gs pos="0">
                    <a:schemeClr val="bg1">
                      <a:gamma/>
                      <a:shade val="46275"/>
                      <a:invGamma/>
                    </a:schemeClr>
                  </a:gs>
                  <a:gs pos="5000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9472" name="Rectangle 16"/>
            <p:cNvSpPr>
              <a:spLocks noChangeArrowheads="1"/>
            </p:cNvSpPr>
            <p:nvPr/>
          </p:nvSpPr>
          <p:spPr bwMode="gray">
            <a:xfrm rot="3419336">
              <a:off x="1776" y="1152"/>
              <a:ext cx="672" cy="672"/>
            </a:xfrm>
            <a:prstGeom prst="rect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0" lon="1500000" rev="0"/>
              </a:camera>
              <a:lightRig rig="legacyFlat4" dir="b"/>
            </a:scene3d>
            <a:sp3d extrusionH="887400" prstMaterial="legacyMatte">
              <a:bevelT w="13500" h="13500" prst="angle"/>
              <a:bevelB w="13500" h="13500" prst="angle"/>
              <a:extrusionClr>
                <a:schemeClr val="accent2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cs-CZ"/>
            </a:p>
          </p:txBody>
        </p:sp>
        <p:grpSp>
          <p:nvGrpSpPr>
            <p:cNvPr id="19473" name="Group 17"/>
            <p:cNvGrpSpPr>
              <a:grpSpLocks/>
            </p:cNvGrpSpPr>
            <p:nvPr/>
          </p:nvGrpSpPr>
          <p:grpSpPr bwMode="auto">
            <a:xfrm>
              <a:off x="2448" y="1296"/>
              <a:ext cx="624" cy="96"/>
              <a:chOff x="2003" y="3439"/>
              <a:chExt cx="468" cy="244"/>
            </a:xfrm>
          </p:grpSpPr>
          <p:sp>
            <p:nvSpPr>
              <p:cNvPr id="19474" name="Oval 18"/>
              <p:cNvSpPr>
                <a:spLocks noChangeArrowheads="1"/>
              </p:cNvSpPr>
              <p:nvPr/>
            </p:nvSpPr>
            <p:spPr bwMode="gray">
              <a:xfrm>
                <a:off x="2003" y="3439"/>
                <a:ext cx="79" cy="242"/>
              </a:xfrm>
              <a:prstGeom prst="ellipse">
                <a:avLst/>
              </a:prstGeom>
              <a:gradFill rotWithShape="0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475" name="Rectangle 19"/>
              <p:cNvSpPr>
                <a:spLocks noChangeArrowheads="1"/>
              </p:cNvSpPr>
              <p:nvPr/>
            </p:nvSpPr>
            <p:spPr bwMode="gray">
              <a:xfrm>
                <a:off x="2048" y="3441"/>
                <a:ext cx="388" cy="242"/>
              </a:xfrm>
              <a:prstGeom prst="rect">
                <a:avLst/>
              </a:prstGeom>
              <a:gradFill rotWithShape="0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476" name="Oval 20"/>
              <p:cNvSpPr>
                <a:spLocks noChangeArrowheads="1"/>
              </p:cNvSpPr>
              <p:nvPr/>
            </p:nvSpPr>
            <p:spPr bwMode="gray">
              <a:xfrm>
                <a:off x="2400" y="3443"/>
                <a:ext cx="71" cy="234"/>
              </a:xfrm>
              <a:prstGeom prst="ellipse">
                <a:avLst/>
              </a:prstGeom>
              <a:gradFill rotWithShape="0">
                <a:gsLst>
                  <a:gs pos="0">
                    <a:schemeClr val="bg1">
                      <a:gamma/>
                      <a:shade val="46275"/>
                      <a:invGamma/>
                    </a:schemeClr>
                  </a:gs>
                  <a:gs pos="5000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12700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477" name="Oval 21"/>
              <p:cNvSpPr>
                <a:spLocks noChangeArrowheads="1"/>
              </p:cNvSpPr>
              <p:nvPr/>
            </p:nvSpPr>
            <p:spPr bwMode="gray">
              <a:xfrm>
                <a:off x="2438" y="3519"/>
                <a:ext cx="20" cy="69"/>
              </a:xfrm>
              <a:prstGeom prst="ellipse">
                <a:avLst/>
              </a:prstGeom>
              <a:gradFill rotWithShape="0">
                <a:gsLst>
                  <a:gs pos="0">
                    <a:schemeClr val="bg1">
                      <a:gamma/>
                      <a:shade val="46275"/>
                      <a:invGamma/>
                    </a:schemeClr>
                  </a:gs>
                  <a:gs pos="5000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9478" name="Rectangle 22"/>
            <p:cNvSpPr>
              <a:spLocks noChangeArrowheads="1"/>
            </p:cNvSpPr>
            <p:nvPr/>
          </p:nvSpPr>
          <p:spPr bwMode="gray">
            <a:xfrm rot="3419336">
              <a:off x="2880" y="1152"/>
              <a:ext cx="672" cy="672"/>
            </a:xfrm>
            <a:prstGeom prst="rect">
              <a:avLst/>
            </a:prstGeom>
            <a:gradFill rotWithShape="1">
              <a:gsLst>
                <a:gs pos="0">
                  <a:schemeClr val="hlink"/>
                </a:gs>
                <a:gs pos="100000">
                  <a:schemeClr val="hlink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0" lon="1500000" rev="0"/>
              </a:camera>
              <a:lightRig rig="legacyFlat4" dir="b"/>
            </a:scene3d>
            <a:sp3d extrusionH="887400" prstMaterial="legacyMatte">
              <a:bevelT w="13500" h="13500" prst="angle"/>
              <a:bevelB w="13500" h="13500" prst="angle"/>
              <a:extrusionClr>
                <a:schemeClr val="hlink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cs-CZ"/>
            </a:p>
          </p:txBody>
        </p:sp>
        <p:grpSp>
          <p:nvGrpSpPr>
            <p:cNvPr id="19479" name="Group 23"/>
            <p:cNvGrpSpPr>
              <a:grpSpLocks/>
            </p:cNvGrpSpPr>
            <p:nvPr/>
          </p:nvGrpSpPr>
          <p:grpSpPr bwMode="auto">
            <a:xfrm>
              <a:off x="3600" y="1296"/>
              <a:ext cx="816" cy="96"/>
              <a:chOff x="2003" y="3439"/>
              <a:chExt cx="468" cy="244"/>
            </a:xfrm>
          </p:grpSpPr>
          <p:sp>
            <p:nvSpPr>
              <p:cNvPr id="19480" name="Oval 24"/>
              <p:cNvSpPr>
                <a:spLocks noChangeArrowheads="1"/>
              </p:cNvSpPr>
              <p:nvPr/>
            </p:nvSpPr>
            <p:spPr bwMode="gray">
              <a:xfrm>
                <a:off x="2003" y="3439"/>
                <a:ext cx="79" cy="242"/>
              </a:xfrm>
              <a:prstGeom prst="ellipse">
                <a:avLst/>
              </a:prstGeom>
              <a:gradFill rotWithShape="0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481" name="Rectangle 25"/>
              <p:cNvSpPr>
                <a:spLocks noChangeArrowheads="1"/>
              </p:cNvSpPr>
              <p:nvPr/>
            </p:nvSpPr>
            <p:spPr bwMode="gray">
              <a:xfrm>
                <a:off x="2048" y="3441"/>
                <a:ext cx="388" cy="242"/>
              </a:xfrm>
              <a:prstGeom prst="rect">
                <a:avLst/>
              </a:prstGeom>
              <a:gradFill rotWithShape="0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482" name="Oval 26"/>
              <p:cNvSpPr>
                <a:spLocks noChangeArrowheads="1"/>
              </p:cNvSpPr>
              <p:nvPr/>
            </p:nvSpPr>
            <p:spPr bwMode="gray">
              <a:xfrm>
                <a:off x="2400" y="3443"/>
                <a:ext cx="71" cy="234"/>
              </a:xfrm>
              <a:prstGeom prst="ellipse">
                <a:avLst/>
              </a:prstGeom>
              <a:gradFill rotWithShape="0">
                <a:gsLst>
                  <a:gs pos="0">
                    <a:schemeClr val="bg1">
                      <a:gamma/>
                      <a:shade val="46275"/>
                      <a:invGamma/>
                    </a:schemeClr>
                  </a:gs>
                  <a:gs pos="5000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12700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483" name="Oval 27"/>
              <p:cNvSpPr>
                <a:spLocks noChangeArrowheads="1"/>
              </p:cNvSpPr>
              <p:nvPr/>
            </p:nvSpPr>
            <p:spPr bwMode="gray">
              <a:xfrm>
                <a:off x="2438" y="3519"/>
                <a:ext cx="20" cy="69"/>
              </a:xfrm>
              <a:prstGeom prst="ellipse">
                <a:avLst/>
              </a:prstGeom>
              <a:gradFill rotWithShape="0">
                <a:gsLst>
                  <a:gs pos="0">
                    <a:schemeClr val="bg1">
                      <a:gamma/>
                      <a:shade val="46275"/>
                      <a:invGamma/>
                    </a:schemeClr>
                  </a:gs>
                  <a:gs pos="50000">
                    <a:schemeClr val="bg1"/>
                  </a:gs>
                  <a:gs pos="100000">
                    <a:schemeClr val="bg1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9484" name="Rectangle 28"/>
            <p:cNvSpPr>
              <a:spLocks noChangeArrowheads="1"/>
            </p:cNvSpPr>
            <p:nvPr/>
          </p:nvSpPr>
          <p:spPr bwMode="gray">
            <a:xfrm rot="3419336">
              <a:off x="4032" y="1152"/>
              <a:ext cx="672" cy="672"/>
            </a:xfrm>
            <a:prstGeom prst="rect">
              <a:avLst/>
            </a:prstGeom>
            <a:gradFill rotWithShape="1">
              <a:gsLst>
                <a:gs pos="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9525">
              <a:miter lim="800000"/>
              <a:headEnd/>
              <a:tailEnd/>
            </a:ln>
            <a:effectLst/>
            <a:scene3d>
              <a:camera prst="legacyPerspectiveFront">
                <a:rot lat="0" lon="1500000" rev="0"/>
              </a:camera>
              <a:lightRig rig="legacyFlat4" dir="b"/>
            </a:scene3d>
            <a:sp3d extrusionH="887400" prstMaterial="legacyMatte">
              <a:bevelT w="13500" h="13500" prst="angle"/>
              <a:bevelB w="13500" h="13500" prst="angle"/>
              <a:extrusionClr>
                <a:schemeClr val="accent2"/>
              </a:extrusion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cs-CZ"/>
            </a:p>
          </p:txBody>
        </p:sp>
      </p:grpSp>
      <p:sp>
        <p:nvSpPr>
          <p:cNvPr id="19486" name="Rectangle 30"/>
          <p:cNvSpPr>
            <a:spLocks noChangeArrowheads="1"/>
          </p:cNvSpPr>
          <p:nvPr/>
        </p:nvSpPr>
        <p:spPr bwMode="gray">
          <a:xfrm rot="3424103">
            <a:off x="884634" y="1638746"/>
            <a:ext cx="132600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ČR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490" name="Rectangle 34"/>
          <p:cNvSpPr>
            <a:spLocks noChangeArrowheads="1"/>
          </p:cNvSpPr>
          <p:nvPr/>
        </p:nvSpPr>
        <p:spPr bwMode="auto">
          <a:xfrm>
            <a:off x="686752" y="3420140"/>
            <a:ext cx="1676400" cy="161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ctr"/>
            <a:r>
              <a:rPr lang="pl-PL" sz="23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78 </a:t>
            </a:r>
            <a:r>
              <a:rPr lang="pl-PL" sz="23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864</a:t>
            </a:r>
            <a:r>
              <a:rPr lang="pl-PL" sz="23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 </a:t>
            </a:r>
            <a:r>
              <a:rPr lang="pl-PL" sz="23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km²</a:t>
            </a:r>
          </a:p>
          <a:p>
            <a:endParaRPr lang="pl-PL" sz="14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 algn="ctr"/>
            <a:r>
              <a:rPr lang="pl-PL" sz="1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 </a:t>
            </a:r>
            <a:r>
              <a:rPr lang="pl-PL" sz="1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(</a:t>
            </a:r>
            <a:r>
              <a:rPr lang="pl-PL" sz="1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115.</a:t>
            </a:r>
            <a:r>
              <a:rPr lang="pl-PL" sz="1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 na světě</a:t>
            </a:r>
            <a:r>
              <a:rPr lang="pl-PL" sz="1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)</a:t>
            </a:r>
          </a:p>
          <a:p>
            <a:pPr algn="ctr"/>
            <a:r>
              <a:rPr lang="pl-PL" sz="1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pl-PL" sz="1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pl-PL" sz="1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 toho 2 % vodní plochy</a:t>
            </a:r>
            <a:endParaRPr lang="cs-CZ" sz="1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491" name="Rectangle 35"/>
          <p:cNvSpPr>
            <a:spLocks noChangeArrowheads="1"/>
          </p:cNvSpPr>
          <p:nvPr/>
        </p:nvSpPr>
        <p:spPr bwMode="auto">
          <a:xfrm>
            <a:off x="2747361" y="3868256"/>
            <a:ext cx="1572051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cs-CZ" sz="2800" b="1" dirty="0" smtClean="0"/>
              <a:t>PRAHA</a:t>
            </a:r>
            <a:endParaRPr lang="en-US" sz="2800" b="1" dirty="0"/>
          </a:p>
        </p:txBody>
      </p:sp>
      <p:sp>
        <p:nvSpPr>
          <p:cNvPr id="19492" name="Rectangle 36"/>
          <p:cNvSpPr>
            <a:spLocks noChangeArrowheads="1"/>
          </p:cNvSpPr>
          <p:nvPr/>
        </p:nvSpPr>
        <p:spPr bwMode="auto">
          <a:xfrm>
            <a:off x="4668003" y="3460832"/>
            <a:ext cx="1656223" cy="1277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300" b="1" dirty="0"/>
              <a:t>10 </a:t>
            </a:r>
            <a:r>
              <a:rPr lang="cs-CZ" sz="2300" b="1" dirty="0" smtClean="0"/>
              <a:t>507</a:t>
            </a:r>
            <a:r>
              <a:rPr lang="cs-CZ" sz="2300" b="1" dirty="0"/>
              <a:t> </a:t>
            </a:r>
            <a:r>
              <a:rPr lang="cs-CZ" sz="2300" b="1" dirty="0" smtClean="0"/>
              <a:t>060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(rok 2009)</a:t>
            </a:r>
          </a:p>
          <a:p>
            <a:endParaRPr lang="en-US" b="1" dirty="0"/>
          </a:p>
        </p:txBody>
      </p:sp>
      <p:sp>
        <p:nvSpPr>
          <p:cNvPr id="19493" name="Rectangle 37"/>
          <p:cNvSpPr>
            <a:spLocks noChangeArrowheads="1"/>
          </p:cNvSpPr>
          <p:nvPr/>
        </p:nvSpPr>
        <p:spPr bwMode="auto">
          <a:xfrm>
            <a:off x="6677731" y="3498924"/>
            <a:ext cx="169790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b="1" dirty="0" smtClean="0"/>
              <a:t>Koruna česká</a:t>
            </a:r>
          </a:p>
          <a:p>
            <a:endParaRPr lang="cs-CZ" b="1" dirty="0"/>
          </a:p>
          <a:p>
            <a:pPr algn="ctr"/>
            <a:r>
              <a:rPr lang="cs-CZ" b="1" dirty="0" smtClean="0"/>
              <a:t>KČ</a:t>
            </a:r>
            <a:endParaRPr lang="en-US" b="1" dirty="0"/>
          </a:p>
        </p:txBody>
      </p:sp>
      <p:sp>
        <p:nvSpPr>
          <p:cNvPr id="36" name="Rectangle 30"/>
          <p:cNvSpPr>
            <a:spLocks noChangeArrowheads="1"/>
          </p:cNvSpPr>
          <p:nvPr/>
        </p:nvSpPr>
        <p:spPr bwMode="gray">
          <a:xfrm rot="3424103">
            <a:off x="2947404" y="1504669"/>
            <a:ext cx="109087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MĚSTO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Rectangle 30"/>
          <p:cNvSpPr>
            <a:spLocks noChangeArrowheads="1"/>
          </p:cNvSpPr>
          <p:nvPr/>
        </p:nvSpPr>
        <p:spPr bwMode="gray">
          <a:xfrm rot="3424103">
            <a:off x="4672362" y="1504669"/>
            <a:ext cx="140718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OBYVATEL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Rectangle 30"/>
          <p:cNvSpPr>
            <a:spLocks noChangeArrowheads="1"/>
          </p:cNvSpPr>
          <p:nvPr/>
        </p:nvSpPr>
        <p:spPr bwMode="gray">
          <a:xfrm rot="3424103">
            <a:off x="6607530" y="1504669"/>
            <a:ext cx="1454244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MĚNOVÁ</a:t>
            </a:r>
          </a:p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JEDNOTKA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9" name="Skupina 38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40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3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9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9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194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75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75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194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194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250"/>
                                        <p:tgtEl>
                                          <p:spTgt spid="19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25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3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250" fill="hold"/>
                                        <p:tgtEl>
                                          <p:spTgt spid="194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250" fill="hold"/>
                                        <p:tgtEl>
                                          <p:spTgt spid="194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250"/>
                                        <p:tgtEl>
                                          <p:spTgt spid="194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25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19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50" fill="hold"/>
                                        <p:tgtEl>
                                          <p:spTgt spid="19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250"/>
                                        <p:tgtEl>
                                          <p:spTgt spid="19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5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194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194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250"/>
                                        <p:tgtEl>
                                          <p:spTgt spid="194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86" grpId="0"/>
      <p:bldP spid="19490" grpId="0"/>
      <p:bldP spid="19491" grpId="0"/>
      <p:bldP spid="19492" grpId="0"/>
      <p:bldP spid="19493" grpId="0"/>
      <p:bldP spid="36" grpId="0"/>
      <p:bldP spid="37" grpId="0"/>
      <p:bldP spid="3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988"/>
            <a:ext cx="8229600" cy="868362"/>
          </a:xfrm>
        </p:spPr>
        <p:txBody>
          <a:bodyPr/>
          <a:lstStyle/>
          <a:p>
            <a:r>
              <a:rPr lang="cs-CZ" dirty="0" smtClean="0"/>
              <a:t>Kraje České republiky</a:t>
            </a:r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6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Obdélník 2"/>
          <p:cNvSpPr/>
          <p:nvPr/>
        </p:nvSpPr>
        <p:spPr>
          <a:xfrm>
            <a:off x="246070" y="1124744"/>
            <a:ext cx="8679448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Od 1. ledna 2000 bylo </a:t>
            </a:r>
            <a:r>
              <a:rPr lang="cs-CZ" sz="2600" b="1" dirty="0" smtClean="0"/>
              <a:t>zřízeno </a:t>
            </a:r>
            <a:r>
              <a:rPr lang="cs-CZ" sz="2800" b="1" dirty="0"/>
              <a:t>14</a:t>
            </a:r>
            <a:r>
              <a:rPr lang="cs-CZ" sz="2600" b="1" dirty="0"/>
              <a:t> vyšších územních samosprávných </a:t>
            </a:r>
            <a:r>
              <a:rPr lang="cs-CZ" sz="2600" b="1" dirty="0" smtClean="0"/>
              <a:t>celků - KRAJŮ.</a:t>
            </a:r>
          </a:p>
          <a:p>
            <a:endParaRPr lang="cs-CZ" sz="2600" b="1" dirty="0" smtClean="0"/>
          </a:p>
          <a:p>
            <a:r>
              <a:rPr lang="cs-CZ" sz="2600" b="1" dirty="0"/>
              <a:t>Hlavou každého kraje je hejtman; pouze hlavou Prahy je </a:t>
            </a:r>
            <a:r>
              <a:rPr lang="cs-CZ" sz="2600" b="1" dirty="0" smtClean="0"/>
              <a:t>primátor.</a:t>
            </a:r>
            <a:endParaRPr lang="cs-CZ" sz="2600" b="1" dirty="0"/>
          </a:p>
        </p:txBody>
      </p:sp>
      <p:pic>
        <p:nvPicPr>
          <p:cNvPr id="1054" name="Picture 30" descr="http://www.i-ricochet.cz/zpravodaj/kluby/images/kraje2.gi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7" y="3345048"/>
            <a:ext cx="5036740" cy="288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11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410802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0994" y="0"/>
            <a:ext cx="8229600" cy="868362"/>
          </a:xfrm>
        </p:spPr>
        <p:txBody>
          <a:bodyPr/>
          <a:lstStyle/>
          <a:p>
            <a:r>
              <a:rPr lang="cs-CZ" dirty="0" smtClean="0"/>
              <a:t>Kraje České republiky</a:t>
            </a:r>
            <a:endParaRPr lang="cs-CZ" dirty="0"/>
          </a:p>
        </p:txBody>
      </p:sp>
      <p:pic>
        <p:nvPicPr>
          <p:cNvPr id="3" name="Picture 4" descr="http://hotely.mok.cz/images/mapCR.gif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677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79" y="667664"/>
            <a:ext cx="8052137" cy="5425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10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13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940032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6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988"/>
            <a:ext cx="8229600" cy="868362"/>
          </a:xfrm>
        </p:spPr>
        <p:txBody>
          <a:bodyPr/>
          <a:lstStyle/>
          <a:p>
            <a:r>
              <a:rPr lang="cs-CZ" dirty="0" smtClean="0"/>
              <a:t>Kraje České republiky</a:t>
            </a:r>
            <a:endParaRPr lang="cs-CZ" dirty="0"/>
          </a:p>
        </p:txBody>
      </p:sp>
      <p:pic>
        <p:nvPicPr>
          <p:cNvPr id="3076" name="Picture 4" descr="http://pepinator.tym.cz/images/mapy/kraje-ceska-republika-2.gi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195" y="27615"/>
            <a:ext cx="7760864" cy="582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18</a:t>
            </a:fld>
            <a:endParaRPr lang="en-US"/>
          </a:p>
        </p:txBody>
      </p:sp>
      <p:sp>
        <p:nvSpPr>
          <p:cNvPr id="10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949298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ChangeArrowheads="1"/>
          </p:cNvSpPr>
          <p:nvPr>
            <p:ph type="title"/>
          </p:nvPr>
        </p:nvSpPr>
        <p:spPr>
          <a:xfrm>
            <a:off x="463550" y="18757"/>
            <a:ext cx="8229600" cy="868362"/>
          </a:xfrm>
        </p:spPr>
        <p:txBody>
          <a:bodyPr/>
          <a:lstStyle/>
          <a:p>
            <a:r>
              <a:rPr lang="cs-CZ" dirty="0" smtClean="0"/>
              <a:t>Největší města ČR</a:t>
            </a:r>
            <a:endParaRPr lang="en-US" dirty="0"/>
          </a:p>
        </p:txBody>
      </p:sp>
      <p:sp>
        <p:nvSpPr>
          <p:cNvPr id="24581" name="Oval 5"/>
          <p:cNvSpPr>
            <a:spLocks noChangeArrowheads="1"/>
          </p:cNvSpPr>
          <p:nvPr/>
        </p:nvSpPr>
        <p:spPr bwMode="ltGray">
          <a:xfrm>
            <a:off x="1454744" y="4090756"/>
            <a:ext cx="6717656" cy="1740845"/>
          </a:xfrm>
          <a:prstGeom prst="ellipse">
            <a:avLst/>
          </a:prstGeom>
          <a:gradFill rotWithShape="1">
            <a:gsLst>
              <a:gs pos="0">
                <a:srgbClr val="292929"/>
              </a:gs>
              <a:gs pos="100000">
                <a:schemeClr val="bg1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3175">
                <a:solidFill>
                  <a:schemeClr val="tx1"/>
                </a:solidFill>
                <a:round/>
                <a:headEnd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71842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 wrap="none" lIns="92075" tIns="46038" rIns="92075" bIns="46038" anchor="ctr"/>
          <a:lstStyle/>
          <a:p>
            <a:endParaRPr lang="cs-CZ"/>
          </a:p>
        </p:txBody>
      </p:sp>
      <p:sp>
        <p:nvSpPr>
          <p:cNvPr id="24582" name="Oval 6"/>
          <p:cNvSpPr>
            <a:spLocks noChangeArrowheads="1"/>
          </p:cNvSpPr>
          <p:nvPr/>
        </p:nvSpPr>
        <p:spPr bwMode="gray">
          <a:xfrm rot="20601703">
            <a:off x="578612" y="1315830"/>
            <a:ext cx="6959216" cy="3961203"/>
          </a:xfrm>
          <a:prstGeom prst="ellipse">
            <a:avLst/>
          </a:prstGeom>
          <a:gradFill rotWithShape="0">
            <a:gsLst>
              <a:gs pos="0">
                <a:srgbClr val="29698D"/>
              </a:gs>
              <a:gs pos="50000">
                <a:srgbClr val="29698D">
                  <a:gamma/>
                  <a:tint val="24314"/>
                  <a:invGamma/>
                </a:srgbClr>
              </a:gs>
              <a:gs pos="100000">
                <a:srgbClr val="29698D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583" name="Oval 7"/>
          <p:cNvSpPr>
            <a:spLocks noChangeArrowheads="1"/>
          </p:cNvSpPr>
          <p:nvPr/>
        </p:nvSpPr>
        <p:spPr bwMode="gray">
          <a:xfrm rot="20601703">
            <a:off x="645711" y="1103176"/>
            <a:ext cx="6719574" cy="3838196"/>
          </a:xfrm>
          <a:prstGeom prst="ellipse">
            <a:avLst/>
          </a:prstGeom>
          <a:gradFill rotWithShape="1">
            <a:gsLst>
              <a:gs pos="0">
                <a:srgbClr val="33CCCC">
                  <a:gamma/>
                  <a:shade val="63529"/>
                  <a:invGamma/>
                </a:srgbClr>
              </a:gs>
              <a:gs pos="100000">
                <a:srgbClr val="33CCCC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584" name="Arc 8"/>
          <p:cNvSpPr>
            <a:spLocks/>
          </p:cNvSpPr>
          <p:nvPr/>
        </p:nvSpPr>
        <p:spPr bwMode="gray">
          <a:xfrm rot="20601703">
            <a:off x="4115733" y="2510445"/>
            <a:ext cx="3203540" cy="1734590"/>
          </a:xfrm>
          <a:custGeom>
            <a:avLst/>
            <a:gdLst>
              <a:gd name="G0" fmla="+- 0 0 0"/>
              <a:gd name="G1" fmla="+- 0 0 0"/>
              <a:gd name="G2" fmla="+- 21600 0 0"/>
              <a:gd name="T0" fmla="*/ 19933 w 19933"/>
              <a:gd name="T1" fmla="*/ 8321 h 19523"/>
              <a:gd name="T2" fmla="*/ 9242 w 19933"/>
              <a:gd name="T3" fmla="*/ 19523 h 19523"/>
              <a:gd name="T4" fmla="*/ 0 w 19933"/>
              <a:gd name="T5" fmla="*/ 0 h 195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933" h="19523" fill="none" extrusionOk="0">
                <a:moveTo>
                  <a:pt x="19932" y="8320"/>
                </a:moveTo>
                <a:cubicBezTo>
                  <a:pt x="17876" y="13247"/>
                  <a:pt x="14067" y="17238"/>
                  <a:pt x="9241" y="19522"/>
                </a:cubicBezTo>
              </a:path>
              <a:path w="19933" h="19523" stroke="0" extrusionOk="0">
                <a:moveTo>
                  <a:pt x="19932" y="8320"/>
                </a:moveTo>
                <a:cubicBezTo>
                  <a:pt x="17876" y="13247"/>
                  <a:pt x="14067" y="17238"/>
                  <a:pt x="9241" y="19522"/>
                </a:cubicBezTo>
                <a:lnTo>
                  <a:pt x="0" y="0"/>
                </a:lnTo>
                <a:close/>
              </a:path>
            </a:pathLst>
          </a:custGeom>
          <a:solidFill>
            <a:srgbClr val="D9AF1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585" name="Arc 9"/>
          <p:cNvSpPr>
            <a:spLocks/>
          </p:cNvSpPr>
          <p:nvPr/>
        </p:nvSpPr>
        <p:spPr bwMode="gray">
          <a:xfrm rot="20601703">
            <a:off x="3845417" y="1205333"/>
            <a:ext cx="3441265" cy="2020214"/>
          </a:xfrm>
          <a:custGeom>
            <a:avLst/>
            <a:gdLst>
              <a:gd name="G0" fmla="+- 0 0 0"/>
              <a:gd name="G1" fmla="+- 14335 0 0"/>
              <a:gd name="G2" fmla="+- 21600 0 0"/>
              <a:gd name="T0" fmla="*/ 16157 w 21600"/>
              <a:gd name="T1" fmla="*/ 0 h 22718"/>
              <a:gd name="T2" fmla="*/ 19907 w 21600"/>
              <a:gd name="T3" fmla="*/ 22718 h 22718"/>
              <a:gd name="T4" fmla="*/ 0 w 21600"/>
              <a:gd name="T5" fmla="*/ 14335 h 2271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2718" fill="none" extrusionOk="0">
                <a:moveTo>
                  <a:pt x="16157" y="-1"/>
                </a:moveTo>
                <a:cubicBezTo>
                  <a:pt x="19663" y="3951"/>
                  <a:pt x="21600" y="9051"/>
                  <a:pt x="21600" y="14335"/>
                </a:cubicBezTo>
                <a:cubicBezTo>
                  <a:pt x="21600" y="17214"/>
                  <a:pt x="21024" y="20064"/>
                  <a:pt x="19906" y="22717"/>
                </a:cubicBezTo>
              </a:path>
              <a:path w="21600" h="22718" stroke="0" extrusionOk="0">
                <a:moveTo>
                  <a:pt x="16157" y="-1"/>
                </a:moveTo>
                <a:cubicBezTo>
                  <a:pt x="19663" y="3951"/>
                  <a:pt x="21600" y="9051"/>
                  <a:pt x="21600" y="14335"/>
                </a:cubicBezTo>
                <a:cubicBezTo>
                  <a:pt x="21600" y="17214"/>
                  <a:pt x="21024" y="20064"/>
                  <a:pt x="19906" y="22717"/>
                </a:cubicBezTo>
                <a:lnTo>
                  <a:pt x="0" y="14335"/>
                </a:lnTo>
                <a:close/>
              </a:path>
            </a:pathLst>
          </a:custGeom>
          <a:solidFill>
            <a:srgbClr val="0099CC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24586" name="Arc 10"/>
          <p:cNvSpPr>
            <a:spLocks/>
          </p:cNvSpPr>
          <p:nvPr/>
        </p:nvSpPr>
        <p:spPr bwMode="gray">
          <a:xfrm rot="20601703" flipH="1">
            <a:off x="745402" y="2906565"/>
            <a:ext cx="3473857" cy="2141135"/>
          </a:xfrm>
          <a:custGeom>
            <a:avLst/>
            <a:gdLst>
              <a:gd name="G0" fmla="+- 0 0 0"/>
              <a:gd name="G1" fmla="+- 6947 0 0"/>
              <a:gd name="G2" fmla="+- 21600 0 0"/>
              <a:gd name="T0" fmla="*/ 20452 w 21600"/>
              <a:gd name="T1" fmla="*/ 0 h 24439"/>
              <a:gd name="T2" fmla="*/ 12673 w 21600"/>
              <a:gd name="T3" fmla="*/ 24439 h 24439"/>
              <a:gd name="T4" fmla="*/ 0 w 21600"/>
              <a:gd name="T5" fmla="*/ 6947 h 244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4439" fill="none" extrusionOk="0">
                <a:moveTo>
                  <a:pt x="20452" y="-1"/>
                </a:moveTo>
                <a:cubicBezTo>
                  <a:pt x="21212" y="2237"/>
                  <a:pt x="21600" y="4584"/>
                  <a:pt x="21600" y="6947"/>
                </a:cubicBezTo>
                <a:cubicBezTo>
                  <a:pt x="21600" y="13871"/>
                  <a:pt x="18280" y="20376"/>
                  <a:pt x="12672" y="24438"/>
                </a:cubicBezTo>
              </a:path>
              <a:path w="21600" h="24439" stroke="0" extrusionOk="0">
                <a:moveTo>
                  <a:pt x="20452" y="-1"/>
                </a:moveTo>
                <a:cubicBezTo>
                  <a:pt x="21212" y="2237"/>
                  <a:pt x="21600" y="4584"/>
                  <a:pt x="21600" y="6947"/>
                </a:cubicBezTo>
                <a:cubicBezTo>
                  <a:pt x="21600" y="13871"/>
                  <a:pt x="18280" y="20376"/>
                  <a:pt x="12672" y="24438"/>
                </a:cubicBezTo>
                <a:lnTo>
                  <a:pt x="0" y="6947"/>
                </a:lnTo>
                <a:close/>
              </a:path>
            </a:pathLst>
          </a:custGeom>
          <a:gradFill rotWithShape="1">
            <a:gsLst>
              <a:gs pos="0">
                <a:srgbClr val="47ABE3">
                  <a:gamma/>
                  <a:tint val="45490"/>
                  <a:invGamma/>
                </a:srgbClr>
              </a:gs>
              <a:gs pos="100000">
                <a:srgbClr val="47ABE3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587" name="Arc 11"/>
          <p:cNvSpPr>
            <a:spLocks/>
          </p:cNvSpPr>
          <p:nvPr/>
        </p:nvSpPr>
        <p:spPr bwMode="gray">
          <a:xfrm rot="20601703">
            <a:off x="2930941" y="848825"/>
            <a:ext cx="3399089" cy="1861765"/>
          </a:xfrm>
          <a:custGeom>
            <a:avLst/>
            <a:gdLst>
              <a:gd name="G0" fmla="+- 4839 0 0"/>
              <a:gd name="G1" fmla="+- 21600 0 0"/>
              <a:gd name="G2" fmla="+- 21600 0 0"/>
              <a:gd name="T0" fmla="*/ 0 w 21397"/>
              <a:gd name="T1" fmla="*/ 549 h 21600"/>
              <a:gd name="T2" fmla="*/ 21397 w 21397"/>
              <a:gd name="T3" fmla="*/ 7730 h 21600"/>
              <a:gd name="T4" fmla="*/ 4839 w 21397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397" h="21600" fill="none" extrusionOk="0">
                <a:moveTo>
                  <a:pt x="0" y="549"/>
                </a:moveTo>
                <a:cubicBezTo>
                  <a:pt x="1587" y="184"/>
                  <a:pt x="3210" y="0"/>
                  <a:pt x="4839" y="0"/>
                </a:cubicBezTo>
                <a:cubicBezTo>
                  <a:pt x="11230" y="0"/>
                  <a:pt x="17293" y="2830"/>
                  <a:pt x="21397" y="7729"/>
                </a:cubicBezTo>
              </a:path>
              <a:path w="21397" h="21600" stroke="0" extrusionOk="0">
                <a:moveTo>
                  <a:pt x="0" y="549"/>
                </a:moveTo>
                <a:cubicBezTo>
                  <a:pt x="1587" y="184"/>
                  <a:pt x="3210" y="0"/>
                  <a:pt x="4839" y="0"/>
                </a:cubicBezTo>
                <a:cubicBezTo>
                  <a:pt x="11230" y="0"/>
                  <a:pt x="17293" y="2830"/>
                  <a:pt x="21397" y="7729"/>
                </a:cubicBezTo>
                <a:lnTo>
                  <a:pt x="4839" y="21600"/>
                </a:lnTo>
                <a:close/>
              </a:path>
            </a:pathLst>
          </a:custGeom>
          <a:gradFill rotWithShape="1">
            <a:gsLst>
              <a:gs pos="0">
                <a:srgbClr val="AAA0F8">
                  <a:gamma/>
                  <a:shade val="46275"/>
                  <a:invGamma/>
                </a:srgbClr>
              </a:gs>
              <a:gs pos="100000">
                <a:srgbClr val="AAA0F8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588" name="Arc 12"/>
          <p:cNvSpPr>
            <a:spLocks/>
          </p:cNvSpPr>
          <p:nvPr/>
        </p:nvSpPr>
        <p:spPr bwMode="gray">
          <a:xfrm rot="20601703" flipH="1">
            <a:off x="469334" y="1705695"/>
            <a:ext cx="3335823" cy="1813814"/>
          </a:xfrm>
          <a:custGeom>
            <a:avLst/>
            <a:gdLst>
              <a:gd name="G0" fmla="+- 0 0 0"/>
              <a:gd name="G1" fmla="+- 21142 0 0"/>
              <a:gd name="G2" fmla="+- 21600 0 0"/>
              <a:gd name="T0" fmla="*/ 4423 w 20934"/>
              <a:gd name="T1" fmla="*/ 0 h 21142"/>
              <a:gd name="T2" fmla="*/ 20934 w 20934"/>
              <a:gd name="T3" fmla="*/ 15820 h 21142"/>
              <a:gd name="T4" fmla="*/ 0 w 20934"/>
              <a:gd name="T5" fmla="*/ 21142 h 2114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0934" h="21142" fill="none" extrusionOk="0">
                <a:moveTo>
                  <a:pt x="4423" y="-1"/>
                </a:moveTo>
                <a:cubicBezTo>
                  <a:pt x="12495" y="1688"/>
                  <a:pt x="18902" y="7826"/>
                  <a:pt x="20934" y="15819"/>
                </a:cubicBezTo>
              </a:path>
              <a:path w="20934" h="21142" stroke="0" extrusionOk="0">
                <a:moveTo>
                  <a:pt x="4423" y="-1"/>
                </a:moveTo>
                <a:cubicBezTo>
                  <a:pt x="12495" y="1688"/>
                  <a:pt x="18902" y="7826"/>
                  <a:pt x="20934" y="15819"/>
                </a:cubicBezTo>
                <a:lnTo>
                  <a:pt x="0" y="21142"/>
                </a:lnTo>
                <a:close/>
              </a:path>
            </a:pathLst>
          </a:custGeom>
          <a:gradFill rotWithShape="1">
            <a:gsLst>
              <a:gs pos="0">
                <a:srgbClr val="47ABE3"/>
              </a:gs>
              <a:gs pos="100000">
                <a:srgbClr val="47ABE3">
                  <a:gamma/>
                  <a:shade val="46275"/>
                  <a:invGamma/>
                </a:srgbClr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589" name="Freeform 13"/>
          <p:cNvSpPr>
            <a:spLocks/>
          </p:cNvSpPr>
          <p:nvPr/>
        </p:nvSpPr>
        <p:spPr bwMode="gray">
          <a:xfrm rot="20601703">
            <a:off x="4255685" y="2837766"/>
            <a:ext cx="1474280" cy="1968092"/>
          </a:xfrm>
          <a:custGeom>
            <a:avLst/>
            <a:gdLst>
              <a:gd name="T0" fmla="*/ 480 w 480"/>
              <a:gd name="T1" fmla="*/ 716 h 716"/>
              <a:gd name="T2" fmla="*/ 480 w 480"/>
              <a:gd name="T3" fmla="*/ 604 h 716"/>
              <a:gd name="T4" fmla="*/ 0 w 480"/>
              <a:gd name="T5" fmla="*/ 0 h 71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480" h="716">
                <a:moveTo>
                  <a:pt x="480" y="716"/>
                </a:moveTo>
                <a:lnTo>
                  <a:pt x="480" y="604"/>
                </a:lnTo>
                <a:lnTo>
                  <a:pt x="0" y="0"/>
                </a:lnTo>
              </a:path>
            </a:pathLst>
          </a:custGeom>
          <a:noFill/>
          <a:ln w="6350" cap="flat" cmpd="sng">
            <a:solidFill>
              <a:srgbClr val="6A93DE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4590" name="Freeform 14"/>
          <p:cNvSpPr>
            <a:spLocks/>
          </p:cNvSpPr>
          <p:nvPr/>
        </p:nvSpPr>
        <p:spPr bwMode="gray">
          <a:xfrm rot="20601703">
            <a:off x="4127236" y="2506275"/>
            <a:ext cx="3094263" cy="1063270"/>
          </a:xfrm>
          <a:custGeom>
            <a:avLst/>
            <a:gdLst>
              <a:gd name="T0" fmla="*/ 1008 w 1008"/>
              <a:gd name="T1" fmla="*/ 388 h 388"/>
              <a:gd name="T2" fmla="*/ 1000 w 1008"/>
              <a:gd name="T3" fmla="*/ 284 h 388"/>
              <a:gd name="T4" fmla="*/ 0 w 1008"/>
              <a:gd name="T5" fmla="*/ 0 h 38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008" h="388">
                <a:moveTo>
                  <a:pt x="1008" y="388"/>
                </a:moveTo>
                <a:lnTo>
                  <a:pt x="1000" y="284"/>
                </a:lnTo>
                <a:lnTo>
                  <a:pt x="0" y="0"/>
                </a:lnTo>
              </a:path>
            </a:pathLst>
          </a:custGeom>
          <a:noFill/>
          <a:ln w="6350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grpSp>
        <p:nvGrpSpPr>
          <p:cNvPr id="24591" name="Group 15"/>
          <p:cNvGrpSpPr>
            <a:grpSpLocks/>
          </p:cNvGrpSpPr>
          <p:nvPr/>
        </p:nvGrpSpPr>
        <p:grpSpPr bwMode="auto">
          <a:xfrm>
            <a:off x="3766814" y="2547972"/>
            <a:ext cx="3671323" cy="2266226"/>
            <a:chOff x="2694" y="1900"/>
            <a:chExt cx="1915" cy="1087"/>
          </a:xfrm>
        </p:grpSpPr>
        <p:sp>
          <p:nvSpPr>
            <p:cNvPr id="24592" name="Arc 16"/>
            <p:cNvSpPr>
              <a:spLocks/>
            </p:cNvSpPr>
            <p:nvPr/>
          </p:nvSpPr>
          <p:spPr bwMode="gray">
            <a:xfrm rot="-886887">
              <a:off x="2694" y="1900"/>
              <a:ext cx="1858" cy="801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19866 w 19866"/>
                <a:gd name="T1" fmla="*/ 8479 h 19523"/>
                <a:gd name="T2" fmla="*/ 9242 w 19866"/>
                <a:gd name="T3" fmla="*/ 19523 h 19523"/>
                <a:gd name="T4" fmla="*/ 0 w 19866"/>
                <a:gd name="T5" fmla="*/ 0 h 19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866" h="19523" fill="none" extrusionOk="0">
                  <a:moveTo>
                    <a:pt x="19866" y="8479"/>
                  </a:moveTo>
                  <a:cubicBezTo>
                    <a:pt x="17793" y="13335"/>
                    <a:pt x="14014" y="17263"/>
                    <a:pt x="9241" y="19522"/>
                  </a:cubicBezTo>
                </a:path>
                <a:path w="19866" h="19523" stroke="0" extrusionOk="0">
                  <a:moveTo>
                    <a:pt x="19866" y="8479"/>
                  </a:moveTo>
                  <a:cubicBezTo>
                    <a:pt x="17793" y="13335"/>
                    <a:pt x="14014" y="17263"/>
                    <a:pt x="9241" y="1952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35297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593" name="Freeform 17"/>
            <p:cNvSpPr>
              <a:spLocks/>
            </p:cNvSpPr>
            <p:nvPr/>
          </p:nvSpPr>
          <p:spPr bwMode="gray">
            <a:xfrm rot="-886887">
              <a:off x="2747" y="2019"/>
              <a:ext cx="868" cy="968"/>
            </a:xfrm>
            <a:custGeom>
              <a:avLst/>
              <a:gdLst>
                <a:gd name="T0" fmla="*/ 480 w 486"/>
                <a:gd name="T1" fmla="*/ 633 h 762"/>
                <a:gd name="T2" fmla="*/ 486 w 486"/>
                <a:gd name="T3" fmla="*/ 762 h 762"/>
                <a:gd name="T4" fmla="*/ 9 w 486"/>
                <a:gd name="T5" fmla="*/ 129 h 762"/>
                <a:gd name="T6" fmla="*/ 0 w 486"/>
                <a:gd name="T7" fmla="*/ 0 h 762"/>
                <a:gd name="T8" fmla="*/ 480 w 486"/>
                <a:gd name="T9" fmla="*/ 633 h 7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6" h="762">
                  <a:moveTo>
                    <a:pt x="480" y="633"/>
                  </a:moveTo>
                  <a:lnTo>
                    <a:pt x="486" y="762"/>
                  </a:lnTo>
                  <a:lnTo>
                    <a:pt x="9" y="129"/>
                  </a:lnTo>
                  <a:lnTo>
                    <a:pt x="0" y="0"/>
                  </a:lnTo>
                  <a:lnTo>
                    <a:pt x="480" y="633"/>
                  </a:lnTo>
                  <a:close/>
                </a:path>
              </a:pathLst>
            </a:custGeom>
            <a:gradFill rotWithShape="1">
              <a:gsLst>
                <a:gs pos="0">
                  <a:srgbClr val="352973">
                    <a:gamma/>
                    <a:tint val="73725"/>
                    <a:invGamma/>
                  </a:srgbClr>
                </a:gs>
                <a:gs pos="100000">
                  <a:srgbClr val="352973"/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cs-CZ"/>
            </a:p>
          </p:txBody>
        </p:sp>
        <p:sp>
          <p:nvSpPr>
            <p:cNvPr id="24594" name="Freeform 18"/>
            <p:cNvSpPr>
              <a:spLocks/>
            </p:cNvSpPr>
            <p:nvPr/>
          </p:nvSpPr>
          <p:spPr bwMode="gray">
            <a:xfrm rot="-886887">
              <a:off x="3614" y="2125"/>
              <a:ext cx="995" cy="617"/>
            </a:xfrm>
            <a:custGeom>
              <a:avLst/>
              <a:gdLst>
                <a:gd name="T0" fmla="*/ 0 w 556"/>
                <a:gd name="T1" fmla="*/ 342 h 486"/>
                <a:gd name="T2" fmla="*/ 552 w 556"/>
                <a:gd name="T3" fmla="*/ 0 h 486"/>
                <a:gd name="T4" fmla="*/ 556 w 556"/>
                <a:gd name="T5" fmla="*/ 138 h 486"/>
                <a:gd name="T6" fmla="*/ 346 w 556"/>
                <a:gd name="T7" fmla="*/ 338 h 486"/>
                <a:gd name="T8" fmla="*/ 6 w 556"/>
                <a:gd name="T9" fmla="*/ 486 h 486"/>
                <a:gd name="T10" fmla="*/ 0 w 556"/>
                <a:gd name="T11" fmla="*/ 342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6" h="486">
                  <a:moveTo>
                    <a:pt x="0" y="342"/>
                  </a:moveTo>
                  <a:lnTo>
                    <a:pt x="552" y="0"/>
                  </a:lnTo>
                  <a:lnTo>
                    <a:pt x="556" y="138"/>
                  </a:lnTo>
                  <a:cubicBezTo>
                    <a:pt x="522" y="194"/>
                    <a:pt x="438" y="280"/>
                    <a:pt x="346" y="338"/>
                  </a:cubicBezTo>
                  <a:cubicBezTo>
                    <a:pt x="254" y="396"/>
                    <a:pt x="64" y="485"/>
                    <a:pt x="6" y="486"/>
                  </a:cubicBezTo>
                  <a:cubicBezTo>
                    <a:pt x="8" y="434"/>
                    <a:pt x="1" y="372"/>
                    <a:pt x="0" y="342"/>
                  </a:cubicBezTo>
                  <a:close/>
                </a:path>
              </a:pathLst>
            </a:custGeom>
            <a:solidFill>
              <a:srgbClr val="352973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endParaRPr lang="cs-CZ"/>
            </a:p>
          </p:txBody>
        </p:sp>
      </p:grpSp>
      <p:grpSp>
        <p:nvGrpSpPr>
          <p:cNvPr id="24600" name="Group 24"/>
          <p:cNvGrpSpPr>
            <a:grpSpLocks/>
          </p:cNvGrpSpPr>
          <p:nvPr/>
        </p:nvGrpSpPr>
        <p:grpSpPr bwMode="auto">
          <a:xfrm>
            <a:off x="4399470" y="2389524"/>
            <a:ext cx="3627228" cy="2495558"/>
            <a:chOff x="2914" y="1816"/>
            <a:chExt cx="1892" cy="1197"/>
          </a:xfrm>
        </p:grpSpPr>
        <p:sp>
          <p:nvSpPr>
            <p:cNvPr id="24595" name="Freeform 19"/>
            <p:cNvSpPr>
              <a:spLocks/>
            </p:cNvSpPr>
            <p:nvPr/>
          </p:nvSpPr>
          <p:spPr bwMode="gray">
            <a:xfrm rot="-998297">
              <a:off x="3826" y="2056"/>
              <a:ext cx="980" cy="688"/>
            </a:xfrm>
            <a:custGeom>
              <a:avLst/>
              <a:gdLst>
                <a:gd name="T0" fmla="*/ 0 w 556"/>
                <a:gd name="T1" fmla="*/ 342 h 486"/>
                <a:gd name="T2" fmla="*/ 552 w 556"/>
                <a:gd name="T3" fmla="*/ 0 h 486"/>
                <a:gd name="T4" fmla="*/ 556 w 556"/>
                <a:gd name="T5" fmla="*/ 138 h 486"/>
                <a:gd name="T6" fmla="*/ 346 w 556"/>
                <a:gd name="T7" fmla="*/ 338 h 486"/>
                <a:gd name="T8" fmla="*/ 6 w 556"/>
                <a:gd name="T9" fmla="*/ 486 h 486"/>
                <a:gd name="T10" fmla="*/ 0 w 556"/>
                <a:gd name="T11" fmla="*/ 342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6" h="486">
                  <a:moveTo>
                    <a:pt x="0" y="342"/>
                  </a:moveTo>
                  <a:lnTo>
                    <a:pt x="552" y="0"/>
                  </a:lnTo>
                  <a:lnTo>
                    <a:pt x="556" y="138"/>
                  </a:lnTo>
                  <a:cubicBezTo>
                    <a:pt x="522" y="194"/>
                    <a:pt x="438" y="280"/>
                    <a:pt x="346" y="338"/>
                  </a:cubicBezTo>
                  <a:cubicBezTo>
                    <a:pt x="254" y="396"/>
                    <a:pt x="64" y="485"/>
                    <a:pt x="6" y="486"/>
                  </a:cubicBezTo>
                  <a:cubicBezTo>
                    <a:pt x="8" y="434"/>
                    <a:pt x="1" y="372"/>
                    <a:pt x="0" y="342"/>
                  </a:cubicBezTo>
                  <a:close/>
                </a:path>
              </a:pathLst>
            </a:custGeom>
            <a:gradFill rotWithShape="0">
              <a:gsLst>
                <a:gs pos="0">
                  <a:srgbClr val="6600CC">
                    <a:gamma/>
                    <a:tint val="45490"/>
                    <a:invGamma/>
                  </a:srgbClr>
                </a:gs>
                <a:gs pos="100000">
                  <a:srgbClr val="6600CC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  <p:sp>
          <p:nvSpPr>
            <p:cNvPr id="24596" name="Arc 20"/>
            <p:cNvSpPr>
              <a:spLocks/>
            </p:cNvSpPr>
            <p:nvPr/>
          </p:nvSpPr>
          <p:spPr bwMode="gray">
            <a:xfrm rot="-1060795">
              <a:off x="2914" y="1816"/>
              <a:ext cx="1830" cy="880"/>
            </a:xfrm>
            <a:custGeom>
              <a:avLst/>
              <a:gdLst>
                <a:gd name="G0" fmla="+- 0 0 0"/>
                <a:gd name="G1" fmla="+- 0 0 0"/>
                <a:gd name="G2" fmla="+- 21600 0 0"/>
                <a:gd name="T0" fmla="*/ 19866 w 19866"/>
                <a:gd name="T1" fmla="*/ 8479 h 19523"/>
                <a:gd name="T2" fmla="*/ 9242 w 19866"/>
                <a:gd name="T3" fmla="*/ 19523 h 19523"/>
                <a:gd name="T4" fmla="*/ 0 w 19866"/>
                <a:gd name="T5" fmla="*/ 0 h 195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866" h="19523" fill="none" extrusionOk="0">
                  <a:moveTo>
                    <a:pt x="19866" y="8479"/>
                  </a:moveTo>
                  <a:cubicBezTo>
                    <a:pt x="17793" y="13335"/>
                    <a:pt x="14014" y="17263"/>
                    <a:pt x="9241" y="19522"/>
                  </a:cubicBezTo>
                </a:path>
                <a:path w="19866" h="19523" stroke="0" extrusionOk="0">
                  <a:moveTo>
                    <a:pt x="19866" y="8479"/>
                  </a:moveTo>
                  <a:cubicBezTo>
                    <a:pt x="17793" y="13335"/>
                    <a:pt x="14014" y="17263"/>
                    <a:pt x="9241" y="19522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CC99FF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24597" name="Freeform 21"/>
            <p:cNvSpPr>
              <a:spLocks/>
            </p:cNvSpPr>
            <p:nvPr/>
          </p:nvSpPr>
          <p:spPr bwMode="gray">
            <a:xfrm rot="-998297">
              <a:off x="2997" y="1949"/>
              <a:ext cx="839" cy="1064"/>
            </a:xfrm>
            <a:custGeom>
              <a:avLst/>
              <a:gdLst>
                <a:gd name="T0" fmla="*/ 480 w 486"/>
                <a:gd name="T1" fmla="*/ 633 h 762"/>
                <a:gd name="T2" fmla="*/ 486 w 486"/>
                <a:gd name="T3" fmla="*/ 762 h 762"/>
                <a:gd name="T4" fmla="*/ 9 w 486"/>
                <a:gd name="T5" fmla="*/ 129 h 762"/>
                <a:gd name="T6" fmla="*/ 0 w 486"/>
                <a:gd name="T7" fmla="*/ 0 h 762"/>
                <a:gd name="T8" fmla="*/ 480 w 486"/>
                <a:gd name="T9" fmla="*/ 633 h 7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6" h="762">
                  <a:moveTo>
                    <a:pt x="480" y="633"/>
                  </a:moveTo>
                  <a:lnTo>
                    <a:pt x="486" y="762"/>
                  </a:lnTo>
                  <a:lnTo>
                    <a:pt x="9" y="129"/>
                  </a:lnTo>
                  <a:lnTo>
                    <a:pt x="0" y="0"/>
                  </a:lnTo>
                  <a:lnTo>
                    <a:pt x="480" y="633"/>
                  </a:lnTo>
                  <a:close/>
                </a:path>
              </a:pathLst>
            </a:custGeom>
            <a:gradFill rotWithShape="1">
              <a:gsLst>
                <a:gs pos="0">
                  <a:srgbClr val="5007A1"/>
                </a:gs>
                <a:gs pos="100000">
                  <a:srgbClr val="5007A1">
                    <a:gamma/>
                    <a:tint val="45490"/>
                    <a:invGamma/>
                  </a:srgbClr>
                </a:gs>
              </a:gsLst>
              <a:lin ang="27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endParaRPr lang="cs-CZ"/>
            </a:p>
          </p:txBody>
        </p:sp>
      </p:grpSp>
      <p:sp>
        <p:nvSpPr>
          <p:cNvPr id="24598" name="Oval 22"/>
          <p:cNvSpPr>
            <a:spLocks noChangeArrowheads="1"/>
          </p:cNvSpPr>
          <p:nvPr/>
        </p:nvSpPr>
        <p:spPr bwMode="gray">
          <a:xfrm rot="20601703">
            <a:off x="2411397" y="2041355"/>
            <a:ext cx="3255303" cy="1759608"/>
          </a:xfrm>
          <a:prstGeom prst="ellipse">
            <a:avLst/>
          </a:prstGeom>
          <a:gradFill rotWithShape="0">
            <a:gsLst>
              <a:gs pos="0">
                <a:srgbClr val="000000"/>
              </a:gs>
              <a:gs pos="50000">
                <a:srgbClr val="000000">
                  <a:gamma/>
                  <a:tint val="24314"/>
                  <a:invGamma/>
                </a:srgbClr>
              </a:gs>
              <a:gs pos="100000">
                <a:srgbClr val="00000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599" name="Oval 23"/>
          <p:cNvSpPr>
            <a:spLocks noChangeArrowheads="1"/>
          </p:cNvSpPr>
          <p:nvPr/>
        </p:nvSpPr>
        <p:spPr bwMode="white">
          <a:xfrm rot="20601703">
            <a:off x="2503419" y="2349912"/>
            <a:ext cx="3169031" cy="1442712"/>
          </a:xfrm>
          <a:prstGeom prst="ellipse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4607" name="Text Box 31"/>
          <p:cNvSpPr txBox="1">
            <a:spLocks noChangeArrowheads="1"/>
          </p:cNvSpPr>
          <p:nvPr/>
        </p:nvSpPr>
        <p:spPr bwMode="gray">
          <a:xfrm>
            <a:off x="5432700" y="2941463"/>
            <a:ext cx="186140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PRAHA</a:t>
            </a:r>
            <a:endParaRPr lang="en-US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30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4" name="Text Box 31"/>
          <p:cNvSpPr txBox="1">
            <a:spLocks noChangeArrowheads="1"/>
          </p:cNvSpPr>
          <p:nvPr/>
        </p:nvSpPr>
        <p:spPr bwMode="gray">
          <a:xfrm>
            <a:off x="3315366" y="4063801"/>
            <a:ext cx="14334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BRNO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 Box 31"/>
          <p:cNvSpPr txBox="1">
            <a:spLocks noChangeArrowheads="1"/>
          </p:cNvSpPr>
          <p:nvPr/>
        </p:nvSpPr>
        <p:spPr bwMode="gray">
          <a:xfrm>
            <a:off x="899592" y="3839525"/>
            <a:ext cx="198567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OSTRAVA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6" name="Text Box 31"/>
          <p:cNvSpPr txBox="1">
            <a:spLocks noChangeArrowheads="1"/>
          </p:cNvSpPr>
          <p:nvPr/>
        </p:nvSpPr>
        <p:spPr bwMode="gray">
          <a:xfrm>
            <a:off x="1257430" y="2309584"/>
            <a:ext cx="1534394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PLZEŇ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7" name="Text Box 31"/>
          <p:cNvSpPr txBox="1">
            <a:spLocks noChangeArrowheads="1"/>
          </p:cNvSpPr>
          <p:nvPr/>
        </p:nvSpPr>
        <p:spPr bwMode="gray">
          <a:xfrm>
            <a:off x="3315366" y="1266095"/>
            <a:ext cx="187743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LIBEREC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8" name="Text Box 31"/>
          <p:cNvSpPr txBox="1">
            <a:spLocks noChangeArrowheads="1"/>
          </p:cNvSpPr>
          <p:nvPr/>
        </p:nvSpPr>
        <p:spPr bwMode="gray">
          <a:xfrm>
            <a:off x="5192803" y="1753775"/>
            <a:ext cx="2132315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OLOMOUC</a:t>
            </a:r>
            <a:endParaRPr lang="en-US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9" name="Picture 2" descr="Soubor:Flag of the Czech Republic.sv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81011">
            <a:off x="2356087" y="2264799"/>
            <a:ext cx="3380506" cy="160780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40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68362"/>
          </a:xfrm>
        </p:spPr>
        <p:txBody>
          <a:bodyPr/>
          <a:lstStyle/>
          <a:p>
            <a:r>
              <a:rPr lang="cs-CZ" dirty="0" smtClean="0"/>
              <a:t>Opakujeme o České republice</a:t>
            </a:r>
            <a:endParaRPr lang="en-US" dirty="0"/>
          </a:p>
        </p:txBody>
      </p:sp>
      <p:sp>
        <p:nvSpPr>
          <p:cNvPr id="13318" name="AutoShape 6"/>
          <p:cNvSpPr>
            <a:spLocks noChangeArrowheads="1"/>
          </p:cNvSpPr>
          <p:nvPr/>
        </p:nvSpPr>
        <p:spPr bwMode="gray">
          <a:xfrm>
            <a:off x="1821904" y="1475132"/>
            <a:ext cx="5410200" cy="457200"/>
          </a:xfrm>
          <a:prstGeom prst="roundRect">
            <a:avLst>
              <a:gd name="adj" fmla="val 49106"/>
            </a:avLst>
          </a:prstGeom>
          <a:gradFill rotWithShape="1">
            <a:gsLst>
              <a:gs pos="0">
                <a:schemeClr val="accent1">
                  <a:gamma/>
                  <a:shade val="46275"/>
                  <a:invGamma/>
                </a:schemeClr>
              </a:gs>
              <a:gs pos="5000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 w="2857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r>
              <a:rPr lang="en-US" sz="2400" b="1" dirty="0"/>
              <a:t>1. </a:t>
            </a:r>
            <a:r>
              <a:rPr lang="cs-CZ" sz="2400" b="1" dirty="0" smtClean="0"/>
              <a:t>Jaké barvy má vlajka ČR?</a:t>
            </a:r>
            <a:endParaRPr lang="en-US" sz="2400" dirty="0"/>
          </a:p>
        </p:txBody>
      </p:sp>
      <p:sp>
        <p:nvSpPr>
          <p:cNvPr id="13319" name="AutoShape 7"/>
          <p:cNvSpPr>
            <a:spLocks noChangeArrowheads="1"/>
          </p:cNvSpPr>
          <p:nvPr/>
        </p:nvSpPr>
        <p:spPr bwMode="gray">
          <a:xfrm>
            <a:off x="1821904" y="2237132"/>
            <a:ext cx="5410200" cy="457200"/>
          </a:xfrm>
          <a:prstGeom prst="roundRect">
            <a:avLst>
              <a:gd name="adj" fmla="val 49106"/>
            </a:avLst>
          </a:prstGeom>
          <a:gradFill rotWithShape="1">
            <a:gsLst>
              <a:gs pos="0">
                <a:schemeClr val="accent2">
                  <a:gamma/>
                  <a:shade val="46275"/>
                  <a:invGamma/>
                </a:schemeClr>
              </a:gs>
              <a:gs pos="50000">
                <a:schemeClr val="accent2"/>
              </a:gs>
              <a:gs pos="100000">
                <a:schemeClr val="accent2">
                  <a:gamma/>
                  <a:shade val="46275"/>
                  <a:invGamma/>
                </a:schemeClr>
              </a:gs>
            </a:gsLst>
            <a:lin ang="5400000" scaled="1"/>
          </a:gradFill>
          <a:ln w="2857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r>
              <a:rPr lang="en-US" sz="2400" b="1" dirty="0"/>
              <a:t>2. </a:t>
            </a:r>
            <a:r>
              <a:rPr lang="cs-CZ" sz="2400" b="1" dirty="0" smtClean="0"/>
              <a:t>S kolika státy ČR sousedí?</a:t>
            </a:r>
            <a:endParaRPr lang="en-US" sz="2400" dirty="0"/>
          </a:p>
        </p:txBody>
      </p:sp>
      <p:sp>
        <p:nvSpPr>
          <p:cNvPr id="13320" name="AutoShape 8"/>
          <p:cNvSpPr>
            <a:spLocks noChangeArrowheads="1"/>
          </p:cNvSpPr>
          <p:nvPr/>
        </p:nvSpPr>
        <p:spPr bwMode="gray">
          <a:xfrm>
            <a:off x="1821904" y="2999132"/>
            <a:ext cx="5410200" cy="457200"/>
          </a:xfrm>
          <a:prstGeom prst="roundRect">
            <a:avLst>
              <a:gd name="adj" fmla="val 49106"/>
            </a:avLst>
          </a:prstGeom>
          <a:gradFill rotWithShape="1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5400000" scaled="1"/>
          </a:gradFill>
          <a:ln w="2857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r>
              <a:rPr lang="en-US" sz="2400" b="1" dirty="0"/>
              <a:t>3. </a:t>
            </a:r>
            <a:r>
              <a:rPr lang="cs-CZ" sz="2400" b="1" dirty="0" smtClean="0"/>
              <a:t>Největší sousední stát s ČR je?</a:t>
            </a:r>
            <a:endParaRPr lang="en-US" sz="2400" dirty="0"/>
          </a:p>
        </p:txBody>
      </p:sp>
      <p:sp>
        <p:nvSpPr>
          <p:cNvPr id="13321" name="AutoShape 9"/>
          <p:cNvSpPr>
            <a:spLocks noChangeArrowheads="1"/>
          </p:cNvSpPr>
          <p:nvPr/>
        </p:nvSpPr>
        <p:spPr bwMode="gray">
          <a:xfrm>
            <a:off x="1821904" y="3761132"/>
            <a:ext cx="5410200" cy="457200"/>
          </a:xfrm>
          <a:prstGeom prst="roundRect">
            <a:avLst>
              <a:gd name="adj" fmla="val 49106"/>
            </a:avLst>
          </a:prstGeom>
          <a:gradFill rotWithShape="1">
            <a:gsLst>
              <a:gs pos="0">
                <a:schemeClr val="folHlink">
                  <a:gamma/>
                  <a:shade val="46275"/>
                  <a:invGamma/>
                </a:schemeClr>
              </a:gs>
              <a:gs pos="50000">
                <a:schemeClr val="folHlink"/>
              </a:gs>
              <a:gs pos="100000">
                <a:schemeClr val="folHlink">
                  <a:gamma/>
                  <a:shade val="46275"/>
                  <a:invGamma/>
                </a:schemeClr>
              </a:gs>
            </a:gsLst>
            <a:lin ang="5400000" scaled="1"/>
          </a:gradFill>
          <a:ln w="2857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r>
              <a:rPr lang="en-US" sz="2400" b="1" dirty="0"/>
              <a:t>4. </a:t>
            </a:r>
            <a:r>
              <a:rPr lang="cs-CZ" sz="2400" b="1" dirty="0" smtClean="0"/>
              <a:t>Kolik má ČR krajů?</a:t>
            </a:r>
            <a:endParaRPr lang="en-US" sz="2400" dirty="0"/>
          </a:p>
        </p:txBody>
      </p:sp>
      <p:grpSp>
        <p:nvGrpSpPr>
          <p:cNvPr id="9" name="Skupina 8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10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AutoShape 9"/>
          <p:cNvSpPr>
            <a:spLocks noChangeArrowheads="1"/>
          </p:cNvSpPr>
          <p:nvPr/>
        </p:nvSpPr>
        <p:spPr bwMode="gray">
          <a:xfrm>
            <a:off x="1836463" y="4504041"/>
            <a:ext cx="5410200" cy="457200"/>
          </a:xfrm>
          <a:prstGeom prst="roundRect">
            <a:avLst>
              <a:gd name="adj" fmla="val 49106"/>
            </a:avLst>
          </a:prstGeom>
          <a:gradFill>
            <a:gsLst>
              <a:gs pos="56000">
                <a:srgbClr val="D6B19C"/>
              </a:gs>
              <a:gs pos="28000">
                <a:srgbClr val="D49E6C"/>
              </a:gs>
              <a:gs pos="0">
                <a:srgbClr val="A65528"/>
              </a:gs>
              <a:gs pos="100000">
                <a:srgbClr val="663012"/>
              </a:gs>
            </a:gsLst>
            <a:lin ang="5400000" scaled="0"/>
          </a:gradFill>
          <a:ln w="28575">
            <a:solidFill>
              <a:schemeClr val="tx1"/>
            </a:solidFill>
            <a:round/>
            <a:headEnd/>
            <a:tailEnd/>
          </a:ln>
          <a:effectLst>
            <a:outerShdw dist="107763" dir="2700000" algn="ctr" rotWithShape="0">
              <a:srgbClr val="000000">
                <a:alpha val="50000"/>
              </a:srgbClr>
            </a:outerShdw>
          </a:effectLst>
        </p:spPr>
        <p:txBody>
          <a:bodyPr wrap="none" anchor="ctr"/>
          <a:lstStyle/>
          <a:p>
            <a:r>
              <a:rPr lang="cs-CZ" sz="2400" b="1" dirty="0" smtClean="0"/>
              <a:t>5</a:t>
            </a:r>
            <a:r>
              <a:rPr lang="en-US" sz="2400" b="1" dirty="0" smtClean="0"/>
              <a:t>. </a:t>
            </a:r>
            <a:r>
              <a:rPr lang="cs-CZ" sz="2400" b="1" dirty="0" smtClean="0"/>
              <a:t>Hlavním městem ČR je ?</a:t>
            </a:r>
            <a:endParaRPr lang="en-US" sz="2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14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25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250"/>
                                        <p:tgtEl>
                                          <p:spTgt spid="133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750"/>
                                        <p:tgtEl>
                                          <p:spTgt spid="13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9" grpId="0" animBg="1"/>
      <p:bldP spid="13320" grpId="0" animBg="1"/>
      <p:bldP spid="13321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68362"/>
          </a:xfrm>
        </p:spPr>
        <p:txBody>
          <a:bodyPr/>
          <a:lstStyle/>
          <a:p>
            <a:r>
              <a:rPr lang="cs-CZ" dirty="0" smtClean="0"/>
              <a:t>NEJ České republiky</a:t>
            </a:r>
            <a:endParaRPr lang="en-US" dirty="0"/>
          </a:p>
        </p:txBody>
      </p:sp>
      <p:grpSp>
        <p:nvGrpSpPr>
          <p:cNvPr id="9" name="Skupina 8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10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F48D-486A-454B-8D6D-72DFE0299CAB}" type="slidenum">
              <a:rPr lang="en-US" smtClean="0"/>
              <a:pPr/>
              <a:t>21</a:t>
            </a:fld>
            <a:endParaRPr lang="en-US"/>
          </a:p>
        </p:txBody>
      </p:sp>
      <p:pic>
        <p:nvPicPr>
          <p:cNvPr id="1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624" y="1283437"/>
            <a:ext cx="7106424" cy="2114655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perspectiveRelaxedModerately"/>
            <a:lightRig rig="threePt" dir="t"/>
          </a:scene3d>
        </p:spPr>
      </p:pic>
      <p:sp>
        <p:nvSpPr>
          <p:cNvPr id="15" name="TextovéPole 14"/>
          <p:cNvSpPr txBox="1"/>
          <p:nvPr/>
        </p:nvSpPr>
        <p:spPr>
          <a:xfrm>
            <a:off x="-6531" y="908720"/>
            <a:ext cx="89779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Nejvýše položený bod – SNĚŽKA,</a:t>
            </a:r>
            <a:r>
              <a:rPr lang="cs-CZ" sz="24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1602 m </a:t>
            </a:r>
            <a:r>
              <a:rPr lang="cs-CZ" sz="2000" b="1" dirty="0" err="1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n.m</a:t>
            </a:r>
            <a:r>
              <a:rPr lang="cs-CZ" sz="20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Krkonoše</a:t>
            </a:r>
            <a:endParaRPr lang="cs-CZ" sz="2000" b="1" dirty="0">
              <a:solidFill>
                <a:schemeClr val="bg1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-29213" y="3284984"/>
            <a:ext cx="8968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Bef>
                <a:spcPct val="50000"/>
              </a:spcBef>
            </a:pPr>
            <a:r>
              <a:rPr lang="cs-CZ" sz="28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Nejníže položený bod – </a:t>
            </a:r>
            <a:r>
              <a:rPr lang="cs-CZ" sz="28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69676D"/>
                  </a:outerShdw>
                </a:effectLst>
              </a:rPr>
              <a:t>Hřensko, </a:t>
            </a:r>
            <a:r>
              <a:rPr lang="cs-CZ" sz="2000" b="1" dirty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115 m n. m.; </a:t>
            </a:r>
            <a:r>
              <a:rPr lang="cs-CZ" sz="20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hladina Labe 					na </a:t>
            </a:r>
            <a:r>
              <a:rPr lang="cs-CZ" sz="2000" b="1" dirty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</a:t>
            </a:r>
            <a:r>
              <a:rPr lang="cs-CZ" sz="2000" b="1" dirty="0" smtClean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hranici </a:t>
            </a:r>
            <a:r>
              <a:rPr lang="cs-CZ" sz="2000" b="1" dirty="0">
                <a:solidFill>
                  <a:schemeClr val="bg1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Německem</a:t>
            </a:r>
          </a:p>
        </p:txBody>
      </p:sp>
      <p:pic>
        <p:nvPicPr>
          <p:cNvPr id="1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55284" y="3648489"/>
            <a:ext cx="1930509" cy="2573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scene3d>
            <a:camera prst="perspectiveRelaxedModerately"/>
            <a:lightRig rig="threePt" dir="t"/>
          </a:scene3d>
        </p:spPr>
      </p:pic>
      <p:sp>
        <p:nvSpPr>
          <p:cNvPr id="18" name="Zástupný symbol pro zápatí 1"/>
          <p:cNvSpPr txBox="1">
            <a:spLocks/>
          </p:cNvSpPr>
          <p:nvPr/>
        </p:nvSpPr>
        <p:spPr bwMode="white">
          <a:xfrm>
            <a:off x="0" y="6611220"/>
            <a:ext cx="3066363" cy="2876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l"/>
            <a:r>
              <a:rPr lang="pt-BR" sz="1050" dirty="0" smtClean="0"/>
              <a:t>EU OPVK – III/2 – A2 – </a:t>
            </a:r>
            <a:r>
              <a:rPr lang="cs-CZ" sz="1050" dirty="0"/>
              <a:t>2</a:t>
            </a:r>
            <a:r>
              <a:rPr lang="pt-BR" sz="1050" dirty="0" smtClean="0"/>
              <a:t>/2</a:t>
            </a:r>
            <a:r>
              <a:rPr lang="cs-CZ" sz="1050" dirty="0" smtClean="0"/>
              <a:t>1</a:t>
            </a:r>
            <a:r>
              <a:rPr lang="pt-BR" sz="1050" dirty="0" smtClean="0"/>
              <a:t> – Rak Petr</a:t>
            </a:r>
            <a:endParaRPr lang="en-US" sz="1050" dirty="0"/>
          </a:p>
        </p:txBody>
      </p:sp>
    </p:spTree>
    <p:extLst>
      <p:ext uri="{BB962C8B-B14F-4D97-AF65-F5344CB8AC3E}">
        <p14:creationId xmlns:p14="http://schemas.microsoft.com/office/powerpoint/2010/main" val="2967444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57606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www.czech.cz/cz/66930-rozloha-ceske-republiky</a:t>
            </a:r>
          </a:p>
          <a:p>
            <a:r>
              <a:rPr lang="cs-CZ" dirty="0"/>
              <a:t>http://cs.wikipedia.org/wiki/%</a:t>
            </a:r>
            <a:r>
              <a:rPr lang="cs-CZ" dirty="0" smtClean="0"/>
              <a:t>C4%8Cesko</a:t>
            </a:r>
          </a:p>
          <a:p>
            <a:r>
              <a:rPr lang="cs-CZ" dirty="0"/>
              <a:t>http://</a:t>
            </a:r>
            <a:r>
              <a:rPr lang="cs-CZ" dirty="0" smtClean="0"/>
              <a:t>portal.gov.cz </a:t>
            </a:r>
          </a:p>
          <a:p>
            <a:r>
              <a:rPr lang="cs-CZ" dirty="0"/>
              <a:t>http://</a:t>
            </a:r>
            <a:r>
              <a:rPr lang="cs-CZ" dirty="0" smtClean="0"/>
              <a:t>www.hrad.cz/cs/ceska-republika/index.shtml</a:t>
            </a:r>
          </a:p>
          <a:p>
            <a:r>
              <a:rPr lang="cs-CZ" dirty="0"/>
              <a:t>http://</a:t>
            </a:r>
            <a:r>
              <a:rPr lang="cs-CZ" dirty="0" smtClean="0"/>
              <a:t>www.zemepis.com </a:t>
            </a:r>
          </a:p>
          <a:p>
            <a:r>
              <a:rPr lang="cs-CZ" dirty="0"/>
              <a:t>http://</a:t>
            </a:r>
            <a:r>
              <a:rPr lang="cs-CZ" dirty="0" smtClean="0"/>
              <a:t>www.czso.cz</a:t>
            </a:r>
          </a:p>
          <a:p>
            <a:r>
              <a:rPr lang="cs-CZ" dirty="0"/>
              <a:t>http://office.microsoft.com/en-us/images/back-to-school-with-office-clip-art-and-media-HA010237914.aspx</a:t>
            </a:r>
          </a:p>
          <a:p>
            <a:endParaRPr lang="cs-CZ" dirty="0" smtClean="0"/>
          </a:p>
        </p:txBody>
      </p:sp>
      <p:grpSp>
        <p:nvGrpSpPr>
          <p:cNvPr id="4" name="Skupina 3"/>
          <p:cNvGrpSpPr/>
          <p:nvPr/>
        </p:nvGrpSpPr>
        <p:grpSpPr>
          <a:xfrm>
            <a:off x="-6531" y="5162509"/>
            <a:ext cx="9184650" cy="1720103"/>
            <a:chOff x="-6531" y="5162509"/>
            <a:chExt cx="9184650" cy="1720103"/>
          </a:xfrm>
        </p:grpSpPr>
        <p:sp>
          <p:nvSpPr>
            <p:cNvPr id="5" name="Tětiva 1"/>
            <p:cNvSpPr/>
            <p:nvPr/>
          </p:nvSpPr>
          <p:spPr>
            <a:xfrm>
              <a:off x="-6531" y="5162509"/>
              <a:ext cx="9184650" cy="1712720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ětiva 1"/>
            <p:cNvSpPr/>
            <p:nvPr/>
          </p:nvSpPr>
          <p:spPr>
            <a:xfrm>
              <a:off x="-6531" y="5733256"/>
              <a:ext cx="9184650" cy="1149356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ětiva 1"/>
            <p:cNvSpPr/>
            <p:nvPr/>
          </p:nvSpPr>
          <p:spPr>
            <a:xfrm>
              <a:off x="-6531" y="6237312"/>
              <a:ext cx="9184650" cy="645162"/>
            </a:xfrm>
            <a:custGeom>
              <a:avLst/>
              <a:gdLst>
                <a:gd name="connsiteX0" fmla="*/ 1426149 w 2304256"/>
                <a:gd name="connsiteY0" fmla="*/ 556137 h 564232"/>
                <a:gd name="connsiteX1" fmla="*/ 990852 w 2304256"/>
                <a:gd name="connsiteY1" fmla="*/ 561455 h 564232"/>
                <a:gd name="connsiteX2" fmla="*/ 374910 w 2304256"/>
                <a:gd name="connsiteY2" fmla="*/ 73862 h 564232"/>
                <a:gd name="connsiteX3" fmla="*/ 1152128 w 2304256"/>
                <a:gd name="connsiteY3" fmla="*/ 1 h 564232"/>
                <a:gd name="connsiteX4" fmla="*/ 1426149 w 2304256"/>
                <a:gd name="connsiteY4" fmla="*/ 556137 h 564232"/>
                <a:gd name="connsiteX0" fmla="*/ 2524767 w 2524767"/>
                <a:gd name="connsiteY0" fmla="*/ 556136 h 597698"/>
                <a:gd name="connsiteX1" fmla="*/ 876490 w 2524767"/>
                <a:gd name="connsiteY1" fmla="*/ 561454 h 597698"/>
                <a:gd name="connsiteX2" fmla="*/ 260548 w 2524767"/>
                <a:gd name="connsiteY2" fmla="*/ 73861 h 597698"/>
                <a:gd name="connsiteX3" fmla="*/ 1037766 w 2524767"/>
                <a:gd name="connsiteY3" fmla="*/ 0 h 597698"/>
                <a:gd name="connsiteX4" fmla="*/ 2524767 w 2524767"/>
                <a:gd name="connsiteY4" fmla="*/ 556136 h 59769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705426 h 746988"/>
                <a:gd name="connsiteX1" fmla="*/ 876490 w 2524767"/>
                <a:gd name="connsiteY1" fmla="*/ 710744 h 746988"/>
                <a:gd name="connsiteX2" fmla="*/ 260548 w 2524767"/>
                <a:gd name="connsiteY2" fmla="*/ 223151 h 746988"/>
                <a:gd name="connsiteX3" fmla="*/ 235334 w 2524767"/>
                <a:gd name="connsiteY3" fmla="*/ 0 h 746988"/>
                <a:gd name="connsiteX4" fmla="*/ 2524767 w 2524767"/>
                <a:gd name="connsiteY4" fmla="*/ 705426 h 746988"/>
                <a:gd name="connsiteX0" fmla="*/ 2524767 w 2524767"/>
                <a:gd name="connsiteY0" fmla="*/ 836312 h 877874"/>
                <a:gd name="connsiteX1" fmla="*/ 876490 w 2524767"/>
                <a:gd name="connsiteY1" fmla="*/ 841630 h 877874"/>
                <a:gd name="connsiteX2" fmla="*/ 260548 w 2524767"/>
                <a:gd name="connsiteY2" fmla="*/ 354037 h 877874"/>
                <a:gd name="connsiteX3" fmla="*/ 235334 w 2524767"/>
                <a:gd name="connsiteY3" fmla="*/ 130886 h 877874"/>
                <a:gd name="connsiteX4" fmla="*/ 657113 w 2524767"/>
                <a:gd name="connsiteY4" fmla="*/ 39371 h 877874"/>
                <a:gd name="connsiteX5" fmla="*/ 2524767 w 2524767"/>
                <a:gd name="connsiteY5" fmla="*/ 836312 h 877874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82813"/>
                <a:gd name="connsiteX1" fmla="*/ 1464451 w 3112728"/>
                <a:gd name="connsiteY1" fmla="*/ 841630 h 882813"/>
                <a:gd name="connsiteX2" fmla="*/ 191284 w 3112728"/>
                <a:gd name="connsiteY2" fmla="*/ 287362 h 882813"/>
                <a:gd name="connsiteX3" fmla="*/ 823295 w 3112728"/>
                <a:gd name="connsiteY3" fmla="*/ 130886 h 882813"/>
                <a:gd name="connsiteX4" fmla="*/ 1245074 w 3112728"/>
                <a:gd name="connsiteY4" fmla="*/ 39371 h 882813"/>
                <a:gd name="connsiteX5" fmla="*/ 3112728 w 3112728"/>
                <a:gd name="connsiteY5" fmla="*/ 836312 h 882813"/>
                <a:gd name="connsiteX0" fmla="*/ 3112728 w 3112728"/>
                <a:gd name="connsiteY0" fmla="*/ 836312 h 844779"/>
                <a:gd name="connsiteX1" fmla="*/ 1464451 w 3112728"/>
                <a:gd name="connsiteY1" fmla="*/ 841630 h 844779"/>
                <a:gd name="connsiteX2" fmla="*/ 191284 w 3112728"/>
                <a:gd name="connsiteY2" fmla="*/ 287362 h 844779"/>
                <a:gd name="connsiteX3" fmla="*/ 823295 w 3112728"/>
                <a:gd name="connsiteY3" fmla="*/ 130886 h 844779"/>
                <a:gd name="connsiteX4" fmla="*/ 1245074 w 3112728"/>
                <a:gd name="connsiteY4" fmla="*/ 39371 h 844779"/>
                <a:gd name="connsiteX5" fmla="*/ 3112728 w 3112728"/>
                <a:gd name="connsiteY5" fmla="*/ 836312 h 844779"/>
                <a:gd name="connsiteX0" fmla="*/ 3518919 w 3518919"/>
                <a:gd name="connsiteY0" fmla="*/ 836312 h 870934"/>
                <a:gd name="connsiteX1" fmla="*/ 322796 w 3518919"/>
                <a:gd name="connsiteY1" fmla="*/ 870205 h 870934"/>
                <a:gd name="connsiteX2" fmla="*/ 597475 w 3518919"/>
                <a:gd name="connsiteY2" fmla="*/ 287362 h 870934"/>
                <a:gd name="connsiteX3" fmla="*/ 1229486 w 3518919"/>
                <a:gd name="connsiteY3" fmla="*/ 130886 h 870934"/>
                <a:gd name="connsiteX4" fmla="*/ 1651265 w 3518919"/>
                <a:gd name="connsiteY4" fmla="*/ 39371 h 870934"/>
                <a:gd name="connsiteX5" fmla="*/ 3518919 w 3518919"/>
                <a:gd name="connsiteY5" fmla="*/ 836312 h 870934"/>
                <a:gd name="connsiteX0" fmla="*/ 3515741 w 3515741"/>
                <a:gd name="connsiteY0" fmla="*/ 836312 h 900918"/>
                <a:gd name="connsiteX1" fmla="*/ 319618 w 3515741"/>
                <a:gd name="connsiteY1" fmla="*/ 870205 h 900918"/>
                <a:gd name="connsiteX2" fmla="*/ 594297 w 3515741"/>
                <a:gd name="connsiteY2" fmla="*/ 287362 h 900918"/>
                <a:gd name="connsiteX3" fmla="*/ 1226308 w 3515741"/>
                <a:gd name="connsiteY3" fmla="*/ 130886 h 900918"/>
                <a:gd name="connsiteX4" fmla="*/ 1648087 w 3515741"/>
                <a:gd name="connsiteY4" fmla="*/ 39371 h 900918"/>
                <a:gd name="connsiteX5" fmla="*/ 3515741 w 3515741"/>
                <a:gd name="connsiteY5" fmla="*/ 836312 h 900918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632"/>
                <a:gd name="connsiteY0" fmla="*/ 836312 h 877071"/>
                <a:gd name="connsiteX1" fmla="*/ 322509 w 3518632"/>
                <a:gd name="connsiteY1" fmla="*/ 870205 h 877071"/>
                <a:gd name="connsiteX2" fmla="*/ 597188 w 3518632"/>
                <a:gd name="connsiteY2" fmla="*/ 287362 h 877071"/>
                <a:gd name="connsiteX3" fmla="*/ 1229199 w 3518632"/>
                <a:gd name="connsiteY3" fmla="*/ 130886 h 877071"/>
                <a:gd name="connsiteX4" fmla="*/ 1650978 w 3518632"/>
                <a:gd name="connsiteY4" fmla="*/ 39371 h 877071"/>
                <a:gd name="connsiteX5" fmla="*/ 3518632 w 3518632"/>
                <a:gd name="connsiteY5" fmla="*/ 836312 h 877071"/>
                <a:gd name="connsiteX0" fmla="*/ 3518632 w 3518842"/>
                <a:gd name="connsiteY0" fmla="*/ 836312 h 877071"/>
                <a:gd name="connsiteX1" fmla="*/ 322509 w 3518842"/>
                <a:gd name="connsiteY1" fmla="*/ 870205 h 877071"/>
                <a:gd name="connsiteX2" fmla="*/ 597188 w 3518842"/>
                <a:gd name="connsiteY2" fmla="*/ 287362 h 877071"/>
                <a:gd name="connsiteX3" fmla="*/ 1229199 w 3518842"/>
                <a:gd name="connsiteY3" fmla="*/ 130886 h 877071"/>
                <a:gd name="connsiteX4" fmla="*/ 1650978 w 3518842"/>
                <a:gd name="connsiteY4" fmla="*/ 39371 h 877071"/>
                <a:gd name="connsiteX5" fmla="*/ 3518632 w 3518842"/>
                <a:gd name="connsiteY5" fmla="*/ 836312 h 877071"/>
                <a:gd name="connsiteX0" fmla="*/ 3518632 w 3520462"/>
                <a:gd name="connsiteY0" fmla="*/ 877995 h 918754"/>
                <a:gd name="connsiteX1" fmla="*/ 322509 w 3520462"/>
                <a:gd name="connsiteY1" fmla="*/ 911888 h 918754"/>
                <a:gd name="connsiteX2" fmla="*/ 597188 w 3520462"/>
                <a:gd name="connsiteY2" fmla="*/ 329045 h 918754"/>
                <a:gd name="connsiteX3" fmla="*/ 1229199 w 3520462"/>
                <a:gd name="connsiteY3" fmla="*/ 172569 h 918754"/>
                <a:gd name="connsiteX4" fmla="*/ 3004390 w 3520462"/>
                <a:gd name="connsiteY4" fmla="*/ 33429 h 918754"/>
                <a:gd name="connsiteX5" fmla="*/ 3518632 w 3520462"/>
                <a:gd name="connsiteY5" fmla="*/ 877995 h 918754"/>
                <a:gd name="connsiteX0" fmla="*/ 3518632 w 3519395"/>
                <a:gd name="connsiteY0" fmla="*/ 877995 h 918754"/>
                <a:gd name="connsiteX1" fmla="*/ 322509 w 3519395"/>
                <a:gd name="connsiteY1" fmla="*/ 911888 h 918754"/>
                <a:gd name="connsiteX2" fmla="*/ 597188 w 3519395"/>
                <a:gd name="connsiteY2" fmla="*/ 329045 h 918754"/>
                <a:gd name="connsiteX3" fmla="*/ 1229199 w 3519395"/>
                <a:gd name="connsiteY3" fmla="*/ 172569 h 918754"/>
                <a:gd name="connsiteX4" fmla="*/ 3004390 w 3519395"/>
                <a:gd name="connsiteY4" fmla="*/ 33429 h 918754"/>
                <a:gd name="connsiteX5" fmla="*/ 3518632 w 3519395"/>
                <a:gd name="connsiteY5" fmla="*/ 877995 h 918754"/>
                <a:gd name="connsiteX0" fmla="*/ 3518632 w 3587015"/>
                <a:gd name="connsiteY0" fmla="*/ 1277927 h 1318686"/>
                <a:gd name="connsiteX1" fmla="*/ 322509 w 3587015"/>
                <a:gd name="connsiteY1" fmla="*/ 1311820 h 1318686"/>
                <a:gd name="connsiteX2" fmla="*/ 597188 w 3587015"/>
                <a:gd name="connsiteY2" fmla="*/ 728977 h 1318686"/>
                <a:gd name="connsiteX3" fmla="*/ 1229199 w 3587015"/>
                <a:gd name="connsiteY3" fmla="*/ 572501 h 1318686"/>
                <a:gd name="connsiteX4" fmla="*/ 3526693 w 3587015"/>
                <a:gd name="connsiteY4" fmla="*/ 14261 h 1318686"/>
                <a:gd name="connsiteX5" fmla="*/ 3518632 w 3587015"/>
                <a:gd name="connsiteY5" fmla="*/ 1277927 h 1318686"/>
                <a:gd name="connsiteX0" fmla="*/ 3518632 w 3533436"/>
                <a:gd name="connsiteY0" fmla="*/ 1277927 h 1318686"/>
                <a:gd name="connsiteX1" fmla="*/ 322509 w 3533436"/>
                <a:gd name="connsiteY1" fmla="*/ 1311820 h 1318686"/>
                <a:gd name="connsiteX2" fmla="*/ 597188 w 3533436"/>
                <a:gd name="connsiteY2" fmla="*/ 728977 h 1318686"/>
                <a:gd name="connsiteX3" fmla="*/ 1229199 w 3533436"/>
                <a:gd name="connsiteY3" fmla="*/ 572501 h 1318686"/>
                <a:gd name="connsiteX4" fmla="*/ 3526693 w 3533436"/>
                <a:gd name="connsiteY4" fmla="*/ 14261 h 1318686"/>
                <a:gd name="connsiteX5" fmla="*/ 3518632 w 3533436"/>
                <a:gd name="connsiteY5" fmla="*/ 1277927 h 1318686"/>
                <a:gd name="connsiteX0" fmla="*/ 3518632 w 3531416"/>
                <a:gd name="connsiteY0" fmla="*/ 1277927 h 1318686"/>
                <a:gd name="connsiteX1" fmla="*/ 322509 w 3531416"/>
                <a:gd name="connsiteY1" fmla="*/ 1311820 h 1318686"/>
                <a:gd name="connsiteX2" fmla="*/ 597188 w 3531416"/>
                <a:gd name="connsiteY2" fmla="*/ 728977 h 1318686"/>
                <a:gd name="connsiteX3" fmla="*/ 1229199 w 3531416"/>
                <a:gd name="connsiteY3" fmla="*/ 572501 h 1318686"/>
                <a:gd name="connsiteX4" fmla="*/ 3526693 w 3531416"/>
                <a:gd name="connsiteY4" fmla="*/ 14261 h 1318686"/>
                <a:gd name="connsiteX5" fmla="*/ 3518632 w 3531416"/>
                <a:gd name="connsiteY5" fmla="*/ 1277927 h 1318686"/>
                <a:gd name="connsiteX0" fmla="*/ 3518632 w 3526693"/>
                <a:gd name="connsiteY0" fmla="*/ 1277927 h 1318686"/>
                <a:gd name="connsiteX1" fmla="*/ 322509 w 3526693"/>
                <a:gd name="connsiteY1" fmla="*/ 1311820 h 1318686"/>
                <a:gd name="connsiteX2" fmla="*/ 597188 w 3526693"/>
                <a:gd name="connsiteY2" fmla="*/ 728977 h 1318686"/>
                <a:gd name="connsiteX3" fmla="*/ 1229199 w 3526693"/>
                <a:gd name="connsiteY3" fmla="*/ 572501 h 1318686"/>
                <a:gd name="connsiteX4" fmla="*/ 3526693 w 3526693"/>
                <a:gd name="connsiteY4" fmla="*/ 14261 h 1318686"/>
                <a:gd name="connsiteX5" fmla="*/ 3518632 w 3526693"/>
                <a:gd name="connsiteY5" fmla="*/ 1277927 h 1318686"/>
                <a:gd name="connsiteX0" fmla="*/ 3518632 w 3527430"/>
                <a:gd name="connsiteY0" fmla="*/ 1277927 h 1318686"/>
                <a:gd name="connsiteX1" fmla="*/ 322509 w 3527430"/>
                <a:gd name="connsiteY1" fmla="*/ 1311820 h 1318686"/>
                <a:gd name="connsiteX2" fmla="*/ 597188 w 3527430"/>
                <a:gd name="connsiteY2" fmla="*/ 728977 h 1318686"/>
                <a:gd name="connsiteX3" fmla="*/ 1229199 w 3527430"/>
                <a:gd name="connsiteY3" fmla="*/ 572501 h 1318686"/>
                <a:gd name="connsiteX4" fmla="*/ 3526693 w 3527430"/>
                <a:gd name="connsiteY4" fmla="*/ 14261 h 1318686"/>
                <a:gd name="connsiteX5" fmla="*/ 3518632 w 3527430"/>
                <a:gd name="connsiteY5" fmla="*/ 1277927 h 1318686"/>
                <a:gd name="connsiteX0" fmla="*/ 3518632 w 3527430"/>
                <a:gd name="connsiteY0" fmla="*/ 1263666 h 1304425"/>
                <a:gd name="connsiteX1" fmla="*/ 322509 w 3527430"/>
                <a:gd name="connsiteY1" fmla="*/ 1297559 h 1304425"/>
                <a:gd name="connsiteX2" fmla="*/ 597188 w 3527430"/>
                <a:gd name="connsiteY2" fmla="*/ 714716 h 1304425"/>
                <a:gd name="connsiteX3" fmla="*/ 1229199 w 3527430"/>
                <a:gd name="connsiteY3" fmla="*/ 558240 h 1304425"/>
                <a:gd name="connsiteX4" fmla="*/ 3526693 w 3527430"/>
                <a:gd name="connsiteY4" fmla="*/ 0 h 1304425"/>
                <a:gd name="connsiteX5" fmla="*/ 3518632 w 3527430"/>
                <a:gd name="connsiteY5" fmla="*/ 1263666 h 1304425"/>
                <a:gd name="connsiteX0" fmla="*/ 3142016 w 3150814"/>
                <a:gd name="connsiteY0" fmla="*/ 1263666 h 1297366"/>
                <a:gd name="connsiteX1" fmla="*/ 1215730 w 3150814"/>
                <a:gd name="connsiteY1" fmla="*/ 1289607 h 1297366"/>
                <a:gd name="connsiteX2" fmla="*/ 220572 w 3150814"/>
                <a:gd name="connsiteY2" fmla="*/ 714716 h 1297366"/>
                <a:gd name="connsiteX3" fmla="*/ 852583 w 3150814"/>
                <a:gd name="connsiteY3" fmla="*/ 558240 h 1297366"/>
                <a:gd name="connsiteX4" fmla="*/ 3150077 w 3150814"/>
                <a:gd name="connsiteY4" fmla="*/ 0 h 1297366"/>
                <a:gd name="connsiteX5" fmla="*/ 3142016 w 3150814"/>
                <a:gd name="connsiteY5" fmla="*/ 1263666 h 1297366"/>
                <a:gd name="connsiteX0" fmla="*/ 3176427 w 3185225"/>
                <a:gd name="connsiteY0" fmla="*/ 1263666 h 1324238"/>
                <a:gd name="connsiteX1" fmla="*/ 1250141 w 3185225"/>
                <a:gd name="connsiteY1" fmla="*/ 1289607 h 1324238"/>
                <a:gd name="connsiteX2" fmla="*/ 216793 w 3185225"/>
                <a:gd name="connsiteY2" fmla="*/ 738569 h 1324238"/>
                <a:gd name="connsiteX3" fmla="*/ 886994 w 3185225"/>
                <a:gd name="connsiteY3" fmla="*/ 558240 h 1324238"/>
                <a:gd name="connsiteX4" fmla="*/ 3184488 w 3185225"/>
                <a:gd name="connsiteY4" fmla="*/ 0 h 1324238"/>
                <a:gd name="connsiteX5" fmla="*/ 3176427 w 3185225"/>
                <a:gd name="connsiteY5" fmla="*/ 1263666 h 1324238"/>
                <a:gd name="connsiteX0" fmla="*/ 2845623 w 2854421"/>
                <a:gd name="connsiteY0" fmla="*/ 1263666 h 1328896"/>
                <a:gd name="connsiteX1" fmla="*/ 919337 w 2854421"/>
                <a:gd name="connsiteY1" fmla="*/ 1289607 h 1328896"/>
                <a:gd name="connsiteX2" fmla="*/ 261530 w 2854421"/>
                <a:gd name="connsiteY2" fmla="*/ 674958 h 1328896"/>
                <a:gd name="connsiteX3" fmla="*/ 556190 w 2854421"/>
                <a:gd name="connsiteY3" fmla="*/ 558240 h 1328896"/>
                <a:gd name="connsiteX4" fmla="*/ 2853684 w 2854421"/>
                <a:gd name="connsiteY4" fmla="*/ 0 h 1328896"/>
                <a:gd name="connsiteX5" fmla="*/ 2845623 w 2854421"/>
                <a:gd name="connsiteY5" fmla="*/ 1263666 h 1328896"/>
                <a:gd name="connsiteX0" fmla="*/ 2584093 w 2592891"/>
                <a:gd name="connsiteY0" fmla="*/ 1263666 h 1328896"/>
                <a:gd name="connsiteX1" fmla="*/ 657807 w 2592891"/>
                <a:gd name="connsiteY1" fmla="*/ 1289607 h 1328896"/>
                <a:gd name="connsiteX2" fmla="*/ 0 w 2592891"/>
                <a:gd name="connsiteY2" fmla="*/ 674958 h 1328896"/>
                <a:gd name="connsiteX3" fmla="*/ 294660 w 2592891"/>
                <a:gd name="connsiteY3" fmla="*/ 558240 h 1328896"/>
                <a:gd name="connsiteX4" fmla="*/ 2592154 w 2592891"/>
                <a:gd name="connsiteY4" fmla="*/ 0 h 1328896"/>
                <a:gd name="connsiteX5" fmla="*/ 2584093 w 2592891"/>
                <a:gd name="connsiteY5" fmla="*/ 1263666 h 1328896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2965999 w 2974797"/>
                <a:gd name="connsiteY0" fmla="*/ 1263666 h 1476694"/>
                <a:gd name="connsiteX1" fmla="*/ 1039713 w 2974797"/>
                <a:gd name="connsiteY1" fmla="*/ 1289607 h 1476694"/>
                <a:gd name="connsiteX2" fmla="*/ 0 w 2974797"/>
                <a:gd name="connsiteY2" fmla="*/ 1207696 h 1476694"/>
                <a:gd name="connsiteX3" fmla="*/ 676566 w 2974797"/>
                <a:gd name="connsiteY3" fmla="*/ 558240 h 1476694"/>
                <a:gd name="connsiteX4" fmla="*/ 2974060 w 2974797"/>
                <a:gd name="connsiteY4" fmla="*/ 0 h 1476694"/>
                <a:gd name="connsiteX5" fmla="*/ 2965999 w 2974797"/>
                <a:gd name="connsiteY5" fmla="*/ 1263666 h 1476694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023285 w 3032083"/>
                <a:gd name="connsiteY0" fmla="*/ 1263666 h 1341162"/>
                <a:gd name="connsiteX1" fmla="*/ 1096999 w 3032083"/>
                <a:gd name="connsiteY1" fmla="*/ 1289607 h 1341162"/>
                <a:gd name="connsiteX2" fmla="*/ 0 w 3032083"/>
                <a:gd name="connsiteY2" fmla="*/ 507982 h 1341162"/>
                <a:gd name="connsiteX3" fmla="*/ 733852 w 3032083"/>
                <a:gd name="connsiteY3" fmla="*/ 558240 h 1341162"/>
                <a:gd name="connsiteX4" fmla="*/ 3031346 w 3032083"/>
                <a:gd name="connsiteY4" fmla="*/ 0 h 1341162"/>
                <a:gd name="connsiteX5" fmla="*/ 3023285 w 3032083"/>
                <a:gd name="connsiteY5" fmla="*/ 1263666 h 1341162"/>
                <a:gd name="connsiteX0" fmla="*/ 3246064 w 3254862"/>
                <a:gd name="connsiteY0" fmla="*/ 1263666 h 1293622"/>
                <a:gd name="connsiteX1" fmla="*/ 1319778 w 3254862"/>
                <a:gd name="connsiteY1" fmla="*/ 1289607 h 1293622"/>
                <a:gd name="connsiteX2" fmla="*/ 0 w 3254862"/>
                <a:gd name="connsiteY2" fmla="*/ 1271307 h 1293622"/>
                <a:gd name="connsiteX3" fmla="*/ 956631 w 3254862"/>
                <a:gd name="connsiteY3" fmla="*/ 558240 h 1293622"/>
                <a:gd name="connsiteX4" fmla="*/ 3254125 w 3254862"/>
                <a:gd name="connsiteY4" fmla="*/ 0 h 1293622"/>
                <a:gd name="connsiteX5" fmla="*/ 3246064 w 3254862"/>
                <a:gd name="connsiteY5" fmla="*/ 1263666 h 1293622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284694 h 1314650"/>
                <a:gd name="connsiteX1" fmla="*/ 1319778 w 3254862"/>
                <a:gd name="connsiteY1" fmla="*/ 1310635 h 1314650"/>
                <a:gd name="connsiteX2" fmla="*/ 0 w 3254862"/>
                <a:gd name="connsiteY2" fmla="*/ 1292335 h 1314650"/>
                <a:gd name="connsiteX3" fmla="*/ 956631 w 3254862"/>
                <a:gd name="connsiteY3" fmla="*/ 579268 h 1314650"/>
                <a:gd name="connsiteX4" fmla="*/ 162619 w 3254862"/>
                <a:gd name="connsiteY4" fmla="*/ 413598 h 1314650"/>
                <a:gd name="connsiteX5" fmla="*/ 3254125 w 3254862"/>
                <a:gd name="connsiteY5" fmla="*/ 21028 h 1314650"/>
                <a:gd name="connsiteX6" fmla="*/ 3246064 w 3254862"/>
                <a:gd name="connsiteY6" fmla="*/ 1284694 h 1314650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956631 w 3254862"/>
                <a:gd name="connsiteY3" fmla="*/ 816947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522373 h 1552329"/>
                <a:gd name="connsiteX1" fmla="*/ 1319778 w 3254862"/>
                <a:gd name="connsiteY1" fmla="*/ 1548314 h 1552329"/>
                <a:gd name="connsiteX2" fmla="*/ 0 w 3254862"/>
                <a:gd name="connsiteY2" fmla="*/ 1530014 h 1552329"/>
                <a:gd name="connsiteX3" fmla="*/ 1866 w 3254862"/>
                <a:gd name="connsiteY3" fmla="*/ 777191 h 1552329"/>
                <a:gd name="connsiteX4" fmla="*/ 722748 w 3254862"/>
                <a:gd name="connsiteY4" fmla="*/ 23124 h 1552329"/>
                <a:gd name="connsiteX5" fmla="*/ 3254125 w 3254862"/>
                <a:gd name="connsiteY5" fmla="*/ 258707 h 1552329"/>
                <a:gd name="connsiteX6" fmla="*/ 3246064 w 3254862"/>
                <a:gd name="connsiteY6" fmla="*/ 1522373 h 1552329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2095 h 1312051"/>
                <a:gd name="connsiteX1" fmla="*/ 1319778 w 3254862"/>
                <a:gd name="connsiteY1" fmla="*/ 1308036 h 1312051"/>
                <a:gd name="connsiteX2" fmla="*/ 0 w 3254862"/>
                <a:gd name="connsiteY2" fmla="*/ 1289736 h 1312051"/>
                <a:gd name="connsiteX3" fmla="*/ 1866 w 3254862"/>
                <a:gd name="connsiteY3" fmla="*/ 536913 h 1312051"/>
                <a:gd name="connsiteX4" fmla="*/ 2629095 w 3254862"/>
                <a:gd name="connsiteY4" fmla="*/ 482561 h 1312051"/>
                <a:gd name="connsiteX5" fmla="*/ 3254125 w 3254862"/>
                <a:gd name="connsiteY5" fmla="*/ 18429 h 1312051"/>
                <a:gd name="connsiteX6" fmla="*/ 3246064 w 3254862"/>
                <a:gd name="connsiteY6" fmla="*/ 1282095 h 1312051"/>
                <a:gd name="connsiteX0" fmla="*/ 3246064 w 3254862"/>
                <a:gd name="connsiteY0" fmla="*/ 1284565 h 1314521"/>
                <a:gd name="connsiteX1" fmla="*/ 1319778 w 3254862"/>
                <a:gd name="connsiteY1" fmla="*/ 1310506 h 1314521"/>
                <a:gd name="connsiteX2" fmla="*/ 0 w 3254862"/>
                <a:gd name="connsiteY2" fmla="*/ 1292206 h 1314521"/>
                <a:gd name="connsiteX3" fmla="*/ 1866 w 3254862"/>
                <a:gd name="connsiteY3" fmla="*/ 539383 h 1314521"/>
                <a:gd name="connsiteX4" fmla="*/ 2629095 w 3254862"/>
                <a:gd name="connsiteY4" fmla="*/ 485031 h 1314521"/>
                <a:gd name="connsiteX5" fmla="*/ 3254125 w 3254862"/>
                <a:gd name="connsiteY5" fmla="*/ 20899 h 1314521"/>
                <a:gd name="connsiteX6" fmla="*/ 3246064 w 3254862"/>
                <a:gd name="connsiteY6" fmla="*/ 1284565 h 1314521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866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246064 w 3254862"/>
                <a:gd name="connsiteY0" fmla="*/ 1281288 h 1311244"/>
                <a:gd name="connsiteX1" fmla="*/ 1319778 w 3254862"/>
                <a:gd name="connsiteY1" fmla="*/ 1307229 h 1311244"/>
                <a:gd name="connsiteX2" fmla="*/ 0 w 3254862"/>
                <a:gd name="connsiteY2" fmla="*/ 1288929 h 1311244"/>
                <a:gd name="connsiteX3" fmla="*/ 11414 w 3254862"/>
                <a:gd name="connsiteY3" fmla="*/ 536106 h 1311244"/>
                <a:gd name="connsiteX4" fmla="*/ 1473830 w 3254862"/>
                <a:gd name="connsiteY4" fmla="*/ 577169 h 1311244"/>
                <a:gd name="connsiteX5" fmla="*/ 3254125 w 3254862"/>
                <a:gd name="connsiteY5" fmla="*/ 17622 h 1311244"/>
                <a:gd name="connsiteX6" fmla="*/ 3246064 w 3254862"/>
                <a:gd name="connsiteY6" fmla="*/ 1281288 h 1311244"/>
                <a:gd name="connsiteX0" fmla="*/ 3647065 w 3655863"/>
                <a:gd name="connsiteY0" fmla="*/ 1281288 h 1307907"/>
                <a:gd name="connsiteX1" fmla="*/ 1720779 w 3655863"/>
                <a:gd name="connsiteY1" fmla="*/ 1307229 h 1307907"/>
                <a:gd name="connsiteX2" fmla="*/ 0 w 3655863"/>
                <a:gd name="connsiteY2" fmla="*/ 1280977 h 1307907"/>
                <a:gd name="connsiteX3" fmla="*/ 412415 w 3655863"/>
                <a:gd name="connsiteY3" fmla="*/ 536106 h 1307907"/>
                <a:gd name="connsiteX4" fmla="*/ 1874831 w 3655863"/>
                <a:gd name="connsiteY4" fmla="*/ 577169 h 1307907"/>
                <a:gd name="connsiteX5" fmla="*/ 3655126 w 3655863"/>
                <a:gd name="connsiteY5" fmla="*/ 17622 h 1307907"/>
                <a:gd name="connsiteX6" fmla="*/ 3647065 w 3655863"/>
                <a:gd name="connsiteY6" fmla="*/ 1281288 h 1307907"/>
                <a:gd name="connsiteX0" fmla="*/ 3659456 w 3664602"/>
                <a:gd name="connsiteY0" fmla="*/ 1281288 h 1307907"/>
                <a:gd name="connsiteX1" fmla="*/ 1720779 w 3664602"/>
                <a:gd name="connsiteY1" fmla="*/ 1307229 h 1307907"/>
                <a:gd name="connsiteX2" fmla="*/ 0 w 3664602"/>
                <a:gd name="connsiteY2" fmla="*/ 1280977 h 1307907"/>
                <a:gd name="connsiteX3" fmla="*/ 412415 w 3664602"/>
                <a:gd name="connsiteY3" fmla="*/ 536106 h 1307907"/>
                <a:gd name="connsiteX4" fmla="*/ 1874831 w 3664602"/>
                <a:gd name="connsiteY4" fmla="*/ 577169 h 1307907"/>
                <a:gd name="connsiteX5" fmla="*/ 3655126 w 3664602"/>
                <a:gd name="connsiteY5" fmla="*/ 17622 h 1307907"/>
                <a:gd name="connsiteX6" fmla="*/ 3659456 w 3664602"/>
                <a:gd name="connsiteY6" fmla="*/ 1281288 h 1307907"/>
                <a:gd name="connsiteX0" fmla="*/ 3659456 w 3667796"/>
                <a:gd name="connsiteY0" fmla="*/ 1353192 h 1379811"/>
                <a:gd name="connsiteX1" fmla="*/ 1720779 w 3667796"/>
                <a:gd name="connsiteY1" fmla="*/ 1379133 h 1379811"/>
                <a:gd name="connsiteX2" fmla="*/ 0 w 3667796"/>
                <a:gd name="connsiteY2" fmla="*/ 1352881 h 1379811"/>
                <a:gd name="connsiteX3" fmla="*/ 412415 w 3667796"/>
                <a:gd name="connsiteY3" fmla="*/ 608010 h 1379811"/>
                <a:gd name="connsiteX4" fmla="*/ 1874831 w 3667796"/>
                <a:gd name="connsiteY4" fmla="*/ 649073 h 1379811"/>
                <a:gd name="connsiteX5" fmla="*/ 3666563 w 3667796"/>
                <a:gd name="connsiteY5" fmla="*/ 15708 h 1379811"/>
                <a:gd name="connsiteX6" fmla="*/ 3659456 w 3667796"/>
                <a:gd name="connsiteY6" fmla="*/ 1353192 h 1379811"/>
                <a:gd name="connsiteX0" fmla="*/ 3659456 w 3668253"/>
                <a:gd name="connsiteY0" fmla="*/ 1596635 h 1623254"/>
                <a:gd name="connsiteX1" fmla="*/ 1720779 w 3668253"/>
                <a:gd name="connsiteY1" fmla="*/ 1622576 h 1623254"/>
                <a:gd name="connsiteX2" fmla="*/ 0 w 3668253"/>
                <a:gd name="connsiteY2" fmla="*/ 1596324 h 1623254"/>
                <a:gd name="connsiteX3" fmla="*/ 412415 w 3668253"/>
                <a:gd name="connsiteY3" fmla="*/ 851453 h 1623254"/>
                <a:gd name="connsiteX4" fmla="*/ 1874831 w 3668253"/>
                <a:gd name="connsiteY4" fmla="*/ 892516 h 1623254"/>
                <a:gd name="connsiteX5" fmla="*/ 3667516 w 3668253"/>
                <a:gd name="connsiteY5" fmla="*/ 11501 h 1623254"/>
                <a:gd name="connsiteX6" fmla="*/ 3659456 w 3668253"/>
                <a:gd name="connsiteY6" fmla="*/ 1596635 h 1623254"/>
                <a:gd name="connsiteX0" fmla="*/ 3659456 w 3667900"/>
                <a:gd name="connsiteY0" fmla="*/ 1596635 h 1623254"/>
                <a:gd name="connsiteX1" fmla="*/ 1720779 w 3667900"/>
                <a:gd name="connsiteY1" fmla="*/ 1622576 h 1623254"/>
                <a:gd name="connsiteX2" fmla="*/ 0 w 3667900"/>
                <a:gd name="connsiteY2" fmla="*/ 1596324 h 1623254"/>
                <a:gd name="connsiteX3" fmla="*/ 412415 w 3667900"/>
                <a:gd name="connsiteY3" fmla="*/ 851453 h 1623254"/>
                <a:gd name="connsiteX4" fmla="*/ 1874831 w 3667900"/>
                <a:gd name="connsiteY4" fmla="*/ 892516 h 1623254"/>
                <a:gd name="connsiteX5" fmla="*/ 3667516 w 3667900"/>
                <a:gd name="connsiteY5" fmla="*/ 11501 h 1623254"/>
                <a:gd name="connsiteX6" fmla="*/ 3659456 w 3667900"/>
                <a:gd name="connsiteY6" fmla="*/ 1596635 h 1623254"/>
                <a:gd name="connsiteX0" fmla="*/ 3659456 w 3667516"/>
                <a:gd name="connsiteY0" fmla="*/ 1596635 h 1623254"/>
                <a:gd name="connsiteX1" fmla="*/ 1720779 w 3667516"/>
                <a:gd name="connsiteY1" fmla="*/ 1622576 h 1623254"/>
                <a:gd name="connsiteX2" fmla="*/ 0 w 3667516"/>
                <a:gd name="connsiteY2" fmla="*/ 1596324 h 1623254"/>
                <a:gd name="connsiteX3" fmla="*/ 412415 w 3667516"/>
                <a:gd name="connsiteY3" fmla="*/ 851453 h 1623254"/>
                <a:gd name="connsiteX4" fmla="*/ 1874831 w 3667516"/>
                <a:gd name="connsiteY4" fmla="*/ 892516 h 1623254"/>
                <a:gd name="connsiteX5" fmla="*/ 3667516 w 3667516"/>
                <a:gd name="connsiteY5" fmla="*/ 11501 h 1623254"/>
                <a:gd name="connsiteX6" fmla="*/ 3659456 w 3667516"/>
                <a:gd name="connsiteY6" fmla="*/ 1596635 h 1623254"/>
                <a:gd name="connsiteX0" fmla="*/ 3652784 w 3660844"/>
                <a:gd name="connsiteY0" fmla="*/ 1596635 h 1623655"/>
                <a:gd name="connsiteX1" fmla="*/ 1714107 w 3660844"/>
                <a:gd name="connsiteY1" fmla="*/ 1622576 h 1623655"/>
                <a:gd name="connsiteX2" fmla="*/ 0 w 3660844"/>
                <a:gd name="connsiteY2" fmla="*/ 1558224 h 1623655"/>
                <a:gd name="connsiteX3" fmla="*/ 405743 w 3660844"/>
                <a:gd name="connsiteY3" fmla="*/ 851453 h 1623655"/>
                <a:gd name="connsiteX4" fmla="*/ 1868159 w 3660844"/>
                <a:gd name="connsiteY4" fmla="*/ 892516 h 1623655"/>
                <a:gd name="connsiteX5" fmla="*/ 3660844 w 3660844"/>
                <a:gd name="connsiteY5" fmla="*/ 11501 h 1623655"/>
                <a:gd name="connsiteX6" fmla="*/ 3652784 w 3660844"/>
                <a:gd name="connsiteY6" fmla="*/ 1596635 h 1623655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415274 w 3670375"/>
                <a:gd name="connsiteY3" fmla="*/ 851453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91 w 3670375"/>
                <a:gd name="connsiteY3" fmla="*/ 687147 h 1622576"/>
                <a:gd name="connsiteX4" fmla="*/ 1877690 w 3670375"/>
                <a:gd name="connsiteY4" fmla="*/ 892516 h 1622576"/>
                <a:gd name="connsiteX5" fmla="*/ 3670375 w 3670375"/>
                <a:gd name="connsiteY5" fmla="*/ 11501 h 1622576"/>
                <a:gd name="connsiteX6" fmla="*/ 3662315 w 3670375"/>
                <a:gd name="connsiteY6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4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9966 w 3798026"/>
                <a:gd name="connsiteY0" fmla="*/ 1596635 h 1622576"/>
                <a:gd name="connsiteX1" fmla="*/ 1851289 w 3798026"/>
                <a:gd name="connsiteY1" fmla="*/ 1622576 h 1622576"/>
                <a:gd name="connsiteX2" fmla="*/ 127651 w 3798026"/>
                <a:gd name="connsiteY2" fmla="*/ 1603468 h 1622576"/>
                <a:gd name="connsiteX3" fmla="*/ 150204 w 3798026"/>
                <a:gd name="connsiteY3" fmla="*/ 1061192 h 1622576"/>
                <a:gd name="connsiteX4" fmla="*/ 134042 w 3798026"/>
                <a:gd name="connsiteY4" fmla="*/ 687147 h 1622576"/>
                <a:gd name="connsiteX5" fmla="*/ 2005341 w 3798026"/>
                <a:gd name="connsiteY5" fmla="*/ 892516 h 1622576"/>
                <a:gd name="connsiteX6" fmla="*/ 3798026 w 3798026"/>
                <a:gd name="connsiteY6" fmla="*/ 11501 h 1622576"/>
                <a:gd name="connsiteX7" fmla="*/ 3789966 w 3798026"/>
                <a:gd name="connsiteY7" fmla="*/ 1596635 h 1622576"/>
                <a:gd name="connsiteX0" fmla="*/ 3794033 w 3802093"/>
                <a:gd name="connsiteY0" fmla="*/ 1596635 h 1622576"/>
                <a:gd name="connsiteX1" fmla="*/ 1855356 w 3802093"/>
                <a:gd name="connsiteY1" fmla="*/ 1622576 h 1622576"/>
                <a:gd name="connsiteX2" fmla="*/ 131718 w 3802093"/>
                <a:gd name="connsiteY2" fmla="*/ 1603468 h 1622576"/>
                <a:gd name="connsiteX3" fmla="*/ 138068 w 3802093"/>
                <a:gd name="connsiteY3" fmla="*/ 1063573 h 1622576"/>
                <a:gd name="connsiteX4" fmla="*/ 138109 w 3802093"/>
                <a:gd name="connsiteY4" fmla="*/ 687147 h 1622576"/>
                <a:gd name="connsiteX5" fmla="*/ 2009408 w 3802093"/>
                <a:gd name="connsiteY5" fmla="*/ 892516 h 1622576"/>
                <a:gd name="connsiteX6" fmla="*/ 3802093 w 3802093"/>
                <a:gd name="connsiteY6" fmla="*/ 11501 h 1622576"/>
                <a:gd name="connsiteX7" fmla="*/ 3794033 w 3802093"/>
                <a:gd name="connsiteY7" fmla="*/ 1596635 h 1622576"/>
                <a:gd name="connsiteX0" fmla="*/ 3787225 w 3795285"/>
                <a:gd name="connsiteY0" fmla="*/ 1596635 h 1622576"/>
                <a:gd name="connsiteX1" fmla="*/ 1848548 w 3795285"/>
                <a:gd name="connsiteY1" fmla="*/ 1622576 h 1622576"/>
                <a:gd name="connsiteX2" fmla="*/ 124910 w 3795285"/>
                <a:gd name="connsiteY2" fmla="*/ 1603468 h 1622576"/>
                <a:gd name="connsiteX3" fmla="*/ 131260 w 3795285"/>
                <a:gd name="connsiteY3" fmla="*/ 1063573 h 1622576"/>
                <a:gd name="connsiteX4" fmla="*/ 131301 w 3795285"/>
                <a:gd name="connsiteY4" fmla="*/ 687147 h 1622576"/>
                <a:gd name="connsiteX5" fmla="*/ 2002600 w 3795285"/>
                <a:gd name="connsiteY5" fmla="*/ 892516 h 1622576"/>
                <a:gd name="connsiteX6" fmla="*/ 3795285 w 3795285"/>
                <a:gd name="connsiteY6" fmla="*/ 11501 h 1622576"/>
                <a:gd name="connsiteX7" fmla="*/ 3787225 w 3795285"/>
                <a:gd name="connsiteY7" fmla="*/ 1596635 h 1622576"/>
                <a:gd name="connsiteX0" fmla="*/ 3662315 w 3670375"/>
                <a:gd name="connsiteY0" fmla="*/ 1596635 h 1622576"/>
                <a:gd name="connsiteX1" fmla="*/ 1723638 w 3670375"/>
                <a:gd name="connsiteY1" fmla="*/ 1622576 h 1622576"/>
                <a:gd name="connsiteX2" fmla="*/ 0 w 3670375"/>
                <a:gd name="connsiteY2" fmla="*/ 1603468 h 1622576"/>
                <a:gd name="connsiteX3" fmla="*/ 6350 w 3670375"/>
                <a:gd name="connsiteY3" fmla="*/ 1063573 h 1622576"/>
                <a:gd name="connsiteX4" fmla="*/ 6391 w 3670375"/>
                <a:gd name="connsiteY4" fmla="*/ 687147 h 1622576"/>
                <a:gd name="connsiteX5" fmla="*/ 1877690 w 3670375"/>
                <a:gd name="connsiteY5" fmla="*/ 892516 h 1622576"/>
                <a:gd name="connsiteX6" fmla="*/ 3670375 w 3670375"/>
                <a:gd name="connsiteY6" fmla="*/ 11501 h 1622576"/>
                <a:gd name="connsiteX7" fmla="*/ 3662315 w 3670375"/>
                <a:gd name="connsiteY7" fmla="*/ 1596635 h 1622576"/>
                <a:gd name="connsiteX0" fmla="*/ 3723683 w 3731743"/>
                <a:gd name="connsiteY0" fmla="*/ 1596635 h 1622576"/>
                <a:gd name="connsiteX1" fmla="*/ 1785006 w 3731743"/>
                <a:gd name="connsiteY1" fmla="*/ 1622576 h 1622576"/>
                <a:gd name="connsiteX2" fmla="*/ 61368 w 3731743"/>
                <a:gd name="connsiteY2" fmla="*/ 1603468 h 1622576"/>
                <a:gd name="connsiteX3" fmla="*/ 67718 w 3731743"/>
                <a:gd name="connsiteY3" fmla="*/ 1063573 h 1622576"/>
                <a:gd name="connsiteX4" fmla="*/ 0 w 3731743"/>
                <a:gd name="connsiteY4" fmla="*/ 687147 h 1622576"/>
                <a:gd name="connsiteX5" fmla="*/ 1939058 w 3731743"/>
                <a:gd name="connsiteY5" fmla="*/ 892516 h 1622576"/>
                <a:gd name="connsiteX6" fmla="*/ 3731743 w 3731743"/>
                <a:gd name="connsiteY6" fmla="*/ 11501 h 1622576"/>
                <a:gd name="connsiteX7" fmla="*/ 3723683 w 3731743"/>
                <a:gd name="connsiteY7" fmla="*/ 1596635 h 1622576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80270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6871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2524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4297 w 3744295"/>
                <a:gd name="connsiteY3" fmla="*/ 10635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7411 w 3744295"/>
                <a:gd name="connsiteY3" fmla="*/ 120835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6235 w 3744295"/>
                <a:gd name="connsiteY0" fmla="*/ 1596635 h 1622620"/>
                <a:gd name="connsiteX1" fmla="*/ 1797558 w 3744295"/>
                <a:gd name="connsiteY1" fmla="*/ 1622576 h 1622620"/>
                <a:gd name="connsiteX2" fmla="*/ 0 w 3744295"/>
                <a:gd name="connsiteY2" fmla="*/ 1603468 h 1622620"/>
                <a:gd name="connsiteX3" fmla="*/ 12082 w 3744295"/>
                <a:gd name="connsiteY3" fmla="*/ 911173 h 1622620"/>
                <a:gd name="connsiteX4" fmla="*/ 12552 w 3744295"/>
                <a:gd name="connsiteY4" fmla="*/ 702387 h 1622620"/>
                <a:gd name="connsiteX5" fmla="*/ 1951610 w 3744295"/>
                <a:gd name="connsiteY5" fmla="*/ 892516 h 1622620"/>
                <a:gd name="connsiteX6" fmla="*/ 3744295 w 3744295"/>
                <a:gd name="connsiteY6" fmla="*/ 11501 h 1622620"/>
                <a:gd name="connsiteX7" fmla="*/ 3736235 w 3744295"/>
                <a:gd name="connsiteY7" fmla="*/ 1596635 h 162262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31564 w 3739624"/>
                <a:gd name="connsiteY0" fmla="*/ 1596635 h 1622700"/>
                <a:gd name="connsiteX1" fmla="*/ 1792887 w 3739624"/>
                <a:gd name="connsiteY1" fmla="*/ 1622576 h 1622700"/>
                <a:gd name="connsiteX2" fmla="*/ 0 w 3739624"/>
                <a:gd name="connsiteY2" fmla="*/ 1607278 h 1622700"/>
                <a:gd name="connsiteX3" fmla="*/ 7411 w 3739624"/>
                <a:gd name="connsiteY3" fmla="*/ 911173 h 1622700"/>
                <a:gd name="connsiteX4" fmla="*/ 7881 w 3739624"/>
                <a:gd name="connsiteY4" fmla="*/ 702387 h 1622700"/>
                <a:gd name="connsiteX5" fmla="*/ 1946939 w 3739624"/>
                <a:gd name="connsiteY5" fmla="*/ 892516 h 1622700"/>
                <a:gd name="connsiteX6" fmla="*/ 3739624 w 3739624"/>
                <a:gd name="connsiteY6" fmla="*/ 11501 h 1622700"/>
                <a:gd name="connsiteX7" fmla="*/ 3731564 w 3739624"/>
                <a:gd name="connsiteY7" fmla="*/ 1596635 h 1622700"/>
                <a:gd name="connsiteX0" fmla="*/ 3726267 w 3734327"/>
                <a:gd name="connsiteY0" fmla="*/ 1596635 h 1622620"/>
                <a:gd name="connsiteX1" fmla="*/ 1787590 w 3734327"/>
                <a:gd name="connsiteY1" fmla="*/ 1622576 h 1622620"/>
                <a:gd name="connsiteX2" fmla="*/ 931 w 3734327"/>
                <a:gd name="connsiteY2" fmla="*/ 1603468 h 1622620"/>
                <a:gd name="connsiteX3" fmla="*/ 2114 w 3734327"/>
                <a:gd name="connsiteY3" fmla="*/ 911173 h 1622620"/>
                <a:gd name="connsiteX4" fmla="*/ 2584 w 3734327"/>
                <a:gd name="connsiteY4" fmla="*/ 702387 h 1622620"/>
                <a:gd name="connsiteX5" fmla="*/ 1941642 w 3734327"/>
                <a:gd name="connsiteY5" fmla="*/ 892516 h 1622620"/>
                <a:gd name="connsiteX6" fmla="*/ 3734327 w 3734327"/>
                <a:gd name="connsiteY6" fmla="*/ 11501 h 1622620"/>
                <a:gd name="connsiteX7" fmla="*/ 3726267 w 3734327"/>
                <a:gd name="connsiteY7" fmla="*/ 1596635 h 162262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911173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1961 w 3738067"/>
                <a:gd name="connsiteY3" fmla="*/ 913554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4881 w 3738067"/>
                <a:gd name="connsiteY3" fmla="*/ 744485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988 w 3738067"/>
                <a:gd name="connsiteY3" fmla="*/ 7492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854 w 3738067"/>
                <a:gd name="connsiteY3" fmla="*/ 751629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730007 w 3738067"/>
                <a:gd name="connsiteY0" fmla="*/ 1596635 h 1622700"/>
                <a:gd name="connsiteX1" fmla="*/ 1791330 w 3738067"/>
                <a:gd name="connsiteY1" fmla="*/ 1622576 h 1622700"/>
                <a:gd name="connsiteX2" fmla="*/ 0 w 3738067"/>
                <a:gd name="connsiteY2" fmla="*/ 1607278 h 1622700"/>
                <a:gd name="connsiteX3" fmla="*/ 55486 w 3738067"/>
                <a:gd name="connsiteY3" fmla="*/ 863548 h 1622700"/>
                <a:gd name="connsiteX4" fmla="*/ 6324 w 3738067"/>
                <a:gd name="connsiteY4" fmla="*/ 702387 h 1622700"/>
                <a:gd name="connsiteX5" fmla="*/ 1945382 w 3738067"/>
                <a:gd name="connsiteY5" fmla="*/ 892516 h 1622700"/>
                <a:gd name="connsiteX6" fmla="*/ 3738067 w 3738067"/>
                <a:gd name="connsiteY6" fmla="*/ 11501 h 1622700"/>
                <a:gd name="connsiteX7" fmla="*/ 3730007 w 3738067"/>
                <a:gd name="connsiteY7" fmla="*/ 1596635 h 1622700"/>
                <a:gd name="connsiteX0" fmla="*/ 3960024 w 3968084"/>
                <a:gd name="connsiteY0" fmla="*/ 1596635 h 1622700"/>
                <a:gd name="connsiteX1" fmla="*/ 2021347 w 3968084"/>
                <a:gd name="connsiteY1" fmla="*/ 1622576 h 1622700"/>
                <a:gd name="connsiteX2" fmla="*/ 230017 w 3968084"/>
                <a:gd name="connsiteY2" fmla="*/ 1607278 h 1622700"/>
                <a:gd name="connsiteX3" fmla="*/ 236341 w 3968084"/>
                <a:gd name="connsiteY3" fmla="*/ 702387 h 1622700"/>
                <a:gd name="connsiteX4" fmla="*/ 2175399 w 3968084"/>
                <a:gd name="connsiteY4" fmla="*/ 892516 h 1622700"/>
                <a:gd name="connsiteX5" fmla="*/ 3968084 w 3968084"/>
                <a:gd name="connsiteY5" fmla="*/ 11501 h 1622700"/>
                <a:gd name="connsiteX6" fmla="*/ 3960024 w 3968084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2087170 w 3879855"/>
                <a:gd name="connsiteY4" fmla="*/ 892516 h 1622700"/>
                <a:gd name="connsiteX5" fmla="*/ 3879855 w 3879855"/>
                <a:gd name="connsiteY5" fmla="*/ 11501 h 1622700"/>
                <a:gd name="connsiteX6" fmla="*/ 3871795 w 3879855"/>
                <a:gd name="connsiteY6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871795 w 3879855"/>
                <a:gd name="connsiteY0" fmla="*/ 1596635 h 1622700"/>
                <a:gd name="connsiteX1" fmla="*/ 1933118 w 3879855"/>
                <a:gd name="connsiteY1" fmla="*/ 1622576 h 1622700"/>
                <a:gd name="connsiteX2" fmla="*/ 141788 w 3879855"/>
                <a:gd name="connsiteY2" fmla="*/ 1607278 h 1622700"/>
                <a:gd name="connsiteX3" fmla="*/ 148112 w 3879855"/>
                <a:gd name="connsiteY3" fmla="*/ 702387 h 1622700"/>
                <a:gd name="connsiteX4" fmla="*/ 519321 w 3879855"/>
                <a:gd name="connsiteY4" fmla="*/ 689077 h 1622700"/>
                <a:gd name="connsiteX5" fmla="*/ 2087170 w 3879855"/>
                <a:gd name="connsiteY5" fmla="*/ 892516 h 1622700"/>
                <a:gd name="connsiteX6" fmla="*/ 3879855 w 3879855"/>
                <a:gd name="connsiteY6" fmla="*/ 11501 h 1622700"/>
                <a:gd name="connsiteX7" fmla="*/ 3871795 w 3879855"/>
                <a:gd name="connsiteY7" fmla="*/ 1596635 h 1622700"/>
                <a:gd name="connsiteX0" fmla="*/ 3734948 w 3743008"/>
                <a:gd name="connsiteY0" fmla="*/ 1596635 h 1622700"/>
                <a:gd name="connsiteX1" fmla="*/ 1796271 w 3743008"/>
                <a:gd name="connsiteY1" fmla="*/ 1622576 h 1622700"/>
                <a:gd name="connsiteX2" fmla="*/ 4941 w 3743008"/>
                <a:gd name="connsiteY2" fmla="*/ 1607278 h 1622700"/>
                <a:gd name="connsiteX3" fmla="*/ 11265 w 3743008"/>
                <a:gd name="connsiteY3" fmla="*/ 702387 h 1622700"/>
                <a:gd name="connsiteX4" fmla="*/ 382474 w 3743008"/>
                <a:gd name="connsiteY4" fmla="*/ 689077 h 1622700"/>
                <a:gd name="connsiteX5" fmla="*/ 1950323 w 3743008"/>
                <a:gd name="connsiteY5" fmla="*/ 892516 h 1622700"/>
                <a:gd name="connsiteX6" fmla="*/ 3743008 w 3743008"/>
                <a:gd name="connsiteY6" fmla="*/ 11501 h 1622700"/>
                <a:gd name="connsiteX7" fmla="*/ 3734948 w 3743008"/>
                <a:gd name="connsiteY7" fmla="*/ 1596635 h 1622700"/>
                <a:gd name="connsiteX0" fmla="*/ 3743205 w 3751265"/>
                <a:gd name="connsiteY0" fmla="*/ 1596635 h 1622700"/>
                <a:gd name="connsiteX1" fmla="*/ 1804528 w 3751265"/>
                <a:gd name="connsiteY1" fmla="*/ 1622576 h 1622700"/>
                <a:gd name="connsiteX2" fmla="*/ 13198 w 3751265"/>
                <a:gd name="connsiteY2" fmla="*/ 1607278 h 1622700"/>
                <a:gd name="connsiteX3" fmla="*/ 3951 w 3751265"/>
                <a:gd name="connsiteY3" fmla="*/ 704768 h 1622700"/>
                <a:gd name="connsiteX4" fmla="*/ 390731 w 3751265"/>
                <a:gd name="connsiteY4" fmla="*/ 689077 h 1622700"/>
                <a:gd name="connsiteX5" fmla="*/ 1958580 w 3751265"/>
                <a:gd name="connsiteY5" fmla="*/ 892516 h 1622700"/>
                <a:gd name="connsiteX6" fmla="*/ 3751265 w 3751265"/>
                <a:gd name="connsiteY6" fmla="*/ 11501 h 1622700"/>
                <a:gd name="connsiteX7" fmla="*/ 3743205 w 3751265"/>
                <a:gd name="connsiteY7" fmla="*/ 1596635 h 1622700"/>
                <a:gd name="connsiteX0" fmla="*/ 3750518 w 3758578"/>
                <a:gd name="connsiteY0" fmla="*/ 1596635 h 1623051"/>
                <a:gd name="connsiteX1" fmla="*/ 1811841 w 3758578"/>
                <a:gd name="connsiteY1" fmla="*/ 1622576 h 1623051"/>
                <a:gd name="connsiteX2" fmla="*/ 4940 w 3758578"/>
                <a:gd name="connsiteY2" fmla="*/ 1614422 h 1623051"/>
                <a:gd name="connsiteX3" fmla="*/ 11264 w 3758578"/>
                <a:gd name="connsiteY3" fmla="*/ 704768 h 1623051"/>
                <a:gd name="connsiteX4" fmla="*/ 398044 w 3758578"/>
                <a:gd name="connsiteY4" fmla="*/ 689077 h 1623051"/>
                <a:gd name="connsiteX5" fmla="*/ 1965893 w 3758578"/>
                <a:gd name="connsiteY5" fmla="*/ 892516 h 1623051"/>
                <a:gd name="connsiteX6" fmla="*/ 3758578 w 3758578"/>
                <a:gd name="connsiteY6" fmla="*/ 11501 h 1623051"/>
                <a:gd name="connsiteX7" fmla="*/ 3750518 w 375857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393104 w 3753638"/>
                <a:gd name="connsiteY4" fmla="*/ 689077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743883 w 3753638"/>
                <a:gd name="connsiteY4" fmla="*/ 1098652 h 1623051"/>
                <a:gd name="connsiteX5" fmla="*/ 1960953 w 3753638"/>
                <a:gd name="connsiteY5" fmla="*/ 892516 h 1623051"/>
                <a:gd name="connsiteX6" fmla="*/ 3753638 w 3753638"/>
                <a:gd name="connsiteY6" fmla="*/ 11501 h 1623051"/>
                <a:gd name="connsiteX7" fmla="*/ 3745578 w 3753638"/>
                <a:gd name="connsiteY7" fmla="*/ 1596635 h 1623051"/>
                <a:gd name="connsiteX0" fmla="*/ 3745578 w 3753638"/>
                <a:gd name="connsiteY0" fmla="*/ 1596635 h 1623051"/>
                <a:gd name="connsiteX1" fmla="*/ 1806901 w 3753638"/>
                <a:gd name="connsiteY1" fmla="*/ 1622576 h 1623051"/>
                <a:gd name="connsiteX2" fmla="*/ 0 w 3753638"/>
                <a:gd name="connsiteY2" fmla="*/ 1614422 h 1623051"/>
                <a:gd name="connsiteX3" fmla="*/ 6324 w 3753638"/>
                <a:gd name="connsiteY3" fmla="*/ 704768 h 1623051"/>
                <a:gd name="connsiteX4" fmla="*/ 1960953 w 3753638"/>
                <a:gd name="connsiteY4" fmla="*/ 892516 h 1623051"/>
                <a:gd name="connsiteX5" fmla="*/ 3753638 w 3753638"/>
                <a:gd name="connsiteY5" fmla="*/ 11501 h 1623051"/>
                <a:gd name="connsiteX6" fmla="*/ 3745578 w 3753638"/>
                <a:gd name="connsiteY6" fmla="*/ 1596635 h 1623051"/>
                <a:gd name="connsiteX0" fmla="*/ 3745578 w 3753638"/>
                <a:gd name="connsiteY0" fmla="*/ 1594506 h 1620922"/>
                <a:gd name="connsiteX1" fmla="*/ 1806901 w 3753638"/>
                <a:gd name="connsiteY1" fmla="*/ 1620447 h 1620922"/>
                <a:gd name="connsiteX2" fmla="*/ 0 w 3753638"/>
                <a:gd name="connsiteY2" fmla="*/ 1612293 h 1620922"/>
                <a:gd name="connsiteX3" fmla="*/ 6324 w 3753638"/>
                <a:gd name="connsiteY3" fmla="*/ 702639 h 1620922"/>
                <a:gd name="connsiteX4" fmla="*/ 1754638 w 3753638"/>
                <a:gd name="connsiteY4" fmla="*/ 1099937 h 1620922"/>
                <a:gd name="connsiteX5" fmla="*/ 3753638 w 3753638"/>
                <a:gd name="connsiteY5" fmla="*/ 9372 h 1620922"/>
                <a:gd name="connsiteX6" fmla="*/ 3745578 w 3753638"/>
                <a:gd name="connsiteY6" fmla="*/ 1594506 h 1620922"/>
                <a:gd name="connsiteX0" fmla="*/ 3745578 w 3753638"/>
                <a:gd name="connsiteY0" fmla="*/ 1594429 h 1620845"/>
                <a:gd name="connsiteX1" fmla="*/ 1806901 w 3753638"/>
                <a:gd name="connsiteY1" fmla="*/ 1620370 h 1620845"/>
                <a:gd name="connsiteX2" fmla="*/ 0 w 3753638"/>
                <a:gd name="connsiteY2" fmla="*/ 1612216 h 1620845"/>
                <a:gd name="connsiteX3" fmla="*/ 6324 w 3753638"/>
                <a:gd name="connsiteY3" fmla="*/ 702562 h 1620845"/>
                <a:gd name="connsiteX4" fmla="*/ 1754638 w 3753638"/>
                <a:gd name="connsiteY4" fmla="*/ 1099860 h 1620845"/>
                <a:gd name="connsiteX5" fmla="*/ 3753638 w 3753638"/>
                <a:gd name="connsiteY5" fmla="*/ 9295 h 1620845"/>
                <a:gd name="connsiteX6" fmla="*/ 3745578 w 3753638"/>
                <a:gd name="connsiteY6" fmla="*/ 1594429 h 1620845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4638 w 3753638"/>
                <a:gd name="connsiteY4" fmla="*/ 10905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22391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58531 w 3753638"/>
                <a:gd name="connsiteY4" fmla="*/ 1166765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  <a:gd name="connsiteX0" fmla="*/ 3745578 w 3753638"/>
                <a:gd name="connsiteY0" fmla="*/ 1585134 h 1611550"/>
                <a:gd name="connsiteX1" fmla="*/ 1806901 w 3753638"/>
                <a:gd name="connsiteY1" fmla="*/ 1611075 h 1611550"/>
                <a:gd name="connsiteX2" fmla="*/ 0 w 3753638"/>
                <a:gd name="connsiteY2" fmla="*/ 1602921 h 1611550"/>
                <a:gd name="connsiteX3" fmla="*/ 6324 w 3753638"/>
                <a:gd name="connsiteY3" fmla="*/ 693267 h 1611550"/>
                <a:gd name="connsiteX4" fmla="*/ 1789208 w 3753638"/>
                <a:gd name="connsiteY4" fmla="*/ 1146294 h 1611550"/>
                <a:gd name="connsiteX5" fmla="*/ 3753638 w 3753638"/>
                <a:gd name="connsiteY5" fmla="*/ 0 h 1611550"/>
                <a:gd name="connsiteX6" fmla="*/ 3745578 w 3753638"/>
                <a:gd name="connsiteY6" fmla="*/ 1585134 h 16115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753638" h="1611550">
                  <a:moveTo>
                    <a:pt x="3745578" y="1585134"/>
                  </a:moveTo>
                  <a:lnTo>
                    <a:pt x="1806901" y="1611075"/>
                  </a:lnTo>
                  <a:cubicBezTo>
                    <a:pt x="1182638" y="1614040"/>
                    <a:pt x="1200738" y="1602146"/>
                    <a:pt x="0" y="1602921"/>
                  </a:cubicBezTo>
                  <a:cubicBezTo>
                    <a:pt x="7265" y="840880"/>
                    <a:pt x="-2769" y="1583493"/>
                    <a:pt x="6324" y="693267"/>
                  </a:cubicBezTo>
                  <a:cubicBezTo>
                    <a:pt x="544346" y="1074789"/>
                    <a:pt x="1097725" y="1241366"/>
                    <a:pt x="1789208" y="1146294"/>
                  </a:cubicBezTo>
                  <a:cubicBezTo>
                    <a:pt x="2292490" y="998041"/>
                    <a:pt x="2347293" y="1125543"/>
                    <a:pt x="3753638" y="0"/>
                  </a:cubicBezTo>
                  <a:cubicBezTo>
                    <a:pt x="3751091" y="776493"/>
                    <a:pt x="3752260" y="475879"/>
                    <a:pt x="3745578" y="1585134"/>
                  </a:cubicBezTo>
                  <a:close/>
                </a:path>
              </a:pathLst>
            </a:custGeom>
            <a:ln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8" name="Picture 4" descr="C:\Users\eclipse\Downloads\tree_of_knowledge_book_drop_500_wht.gif"/>
          <p:cNvPicPr>
            <a:picLocks noChangeAspect="1" noChangeArrowheads="1" noCrop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24472"/>
            <a:ext cx="3771528" cy="403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723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001136794">
  <a:themeElements>
    <a:clrScheme name="ms01_1 3">
      <a:dk1>
        <a:srgbClr val="0000C0"/>
      </a:dk1>
      <a:lt1>
        <a:srgbClr val="FFFFFF"/>
      </a:lt1>
      <a:dk2>
        <a:srgbClr val="0066CC"/>
      </a:dk2>
      <a:lt2>
        <a:srgbClr val="9ADCF6"/>
      </a:lt2>
      <a:accent1>
        <a:srgbClr val="BE9932"/>
      </a:accent1>
      <a:accent2>
        <a:srgbClr val="2A99EC"/>
      </a:accent2>
      <a:accent3>
        <a:srgbClr val="AAB8E2"/>
      </a:accent3>
      <a:accent4>
        <a:srgbClr val="DADADA"/>
      </a:accent4>
      <a:accent5>
        <a:srgbClr val="DBCAAD"/>
      </a:accent5>
      <a:accent6>
        <a:srgbClr val="258AD6"/>
      </a:accent6>
      <a:hlink>
        <a:srgbClr val="70B040"/>
      </a:hlink>
      <a:folHlink>
        <a:srgbClr val="6B8ED3"/>
      </a:folHlink>
    </a:clrScheme>
    <a:fontScheme name="ms01_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s01_1 1">
        <a:dk1>
          <a:srgbClr val="000066"/>
        </a:dk1>
        <a:lt1>
          <a:srgbClr val="FFFFFF"/>
        </a:lt1>
        <a:dk2>
          <a:srgbClr val="006699"/>
        </a:dk2>
        <a:lt2>
          <a:srgbClr val="EEE378"/>
        </a:lt2>
        <a:accent1>
          <a:srgbClr val="69C828"/>
        </a:accent1>
        <a:accent2>
          <a:srgbClr val="E68B30"/>
        </a:accent2>
        <a:accent3>
          <a:srgbClr val="AAB8CA"/>
        </a:accent3>
        <a:accent4>
          <a:srgbClr val="DADADA"/>
        </a:accent4>
        <a:accent5>
          <a:srgbClr val="B9E0AC"/>
        </a:accent5>
        <a:accent6>
          <a:srgbClr val="D07D2A"/>
        </a:accent6>
        <a:hlink>
          <a:srgbClr val="0FAAE1"/>
        </a:hlink>
        <a:folHlink>
          <a:srgbClr val="547FE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s01_1 2">
        <a:dk1>
          <a:srgbClr val="0F4334"/>
        </a:dk1>
        <a:lt1>
          <a:srgbClr val="FFFFFF"/>
        </a:lt1>
        <a:dk2>
          <a:srgbClr val="43BD4C"/>
        </a:dk2>
        <a:lt2>
          <a:srgbClr val="F0F7BD"/>
        </a:lt2>
        <a:accent1>
          <a:srgbClr val="B2B838"/>
        </a:accent1>
        <a:accent2>
          <a:srgbClr val="E68B30"/>
        </a:accent2>
        <a:accent3>
          <a:srgbClr val="B0DBB2"/>
        </a:accent3>
        <a:accent4>
          <a:srgbClr val="DADADA"/>
        </a:accent4>
        <a:accent5>
          <a:srgbClr val="D5D8AE"/>
        </a:accent5>
        <a:accent6>
          <a:srgbClr val="D07D2A"/>
        </a:accent6>
        <a:hlink>
          <a:srgbClr val="3FB180"/>
        </a:hlink>
        <a:folHlink>
          <a:srgbClr val="3BA7E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s01_1 3">
        <a:dk1>
          <a:srgbClr val="0000C0"/>
        </a:dk1>
        <a:lt1>
          <a:srgbClr val="FFFFFF"/>
        </a:lt1>
        <a:dk2>
          <a:srgbClr val="0066CC"/>
        </a:dk2>
        <a:lt2>
          <a:srgbClr val="9ADCF6"/>
        </a:lt2>
        <a:accent1>
          <a:srgbClr val="BE9932"/>
        </a:accent1>
        <a:accent2>
          <a:srgbClr val="2A99EC"/>
        </a:accent2>
        <a:accent3>
          <a:srgbClr val="AAB8E2"/>
        </a:accent3>
        <a:accent4>
          <a:srgbClr val="DADADA"/>
        </a:accent4>
        <a:accent5>
          <a:srgbClr val="DBCAAD"/>
        </a:accent5>
        <a:accent6>
          <a:srgbClr val="258AD6"/>
        </a:accent6>
        <a:hlink>
          <a:srgbClr val="70B040"/>
        </a:hlink>
        <a:folHlink>
          <a:srgbClr val="6B8ED3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NumericAssetId xmlns="145c5697-5eb5-440b-b2f1-a8273fb59250" xsi:nil="true"/>
    <AssetType xmlns="145c5697-5eb5-440b-b2f1-a8273fb59250">TP</AssetType>
    <Markets xmlns="145c5697-5eb5-440b-b2f1-a8273fb59250" xsi:nil="true"/>
    <AppVer xmlns="145c5697-5eb5-440b-b2f1-a8273fb59250" xsi:nil="true"/>
    <AuthoringAssetId xmlns="145c5697-5eb5-440b-b2f1-a8273fb59250">TP001136794</AuthoringAssetId>
    <AssetId xmlns="145c5697-5eb5-440b-b2f1-a8273fb59250">TS001136794</AssetId>
  </documentManagement>
</p:properties>
</file>

<file path=customXml/item3.xml><?xml version="1.0" encoding="utf-8"?>
<LongProperties xmlns="http://schemas.microsoft.com/office/2006/metadata/longProperties"/>
</file>

<file path=customXml/item4.xml><?xml version="1.0" encoding="utf-8"?>
<ct:contentTypeSchema xmlns:ct="http://schemas.microsoft.com/office/2006/metadata/contentType" xmlns:ma="http://schemas.microsoft.com/office/2006/metadata/properties/metaAttributes" ct:_="" ma:_="" ma:contentTypeName="OOFile" ma:contentTypeID="0x0101006025706CF4CD034688BEBAE97A2E701D020200C3831ACA17D8814887A164412888521E" ma:contentTypeVersion="7" ma:contentTypeDescription="Create a new document." ma:contentTypeScope="" ma:versionID="ed1fea5d08807278759d338940aa9e8f">
  <xsd:schema xmlns:xsd="http://www.w3.org/2001/XMLSchema" xmlns:xs="http://www.w3.org/2001/XMLSchema" xmlns:p="http://schemas.microsoft.com/office/2006/metadata/properties" xmlns:ns2="145c5697-5eb5-440b-b2f1-a8273fb59250" targetNamespace="http://schemas.microsoft.com/office/2006/metadata/properties" ma:root="true" ma:fieldsID="174e4b03d57b3d621fa064bbab783e99" ns2:_="">
    <xsd:import namespace="145c5697-5eb5-440b-b2f1-a8273fb59250"/>
    <xsd:element name="properties">
      <xsd:complexType>
        <xsd:sequence>
          <xsd:element name="documentManagement">
            <xsd:complexType>
              <xsd:all>
                <xsd:element ref="ns2:AssetId" minOccurs="0"/>
                <xsd:element ref="ns2:AuthoringAssetId" minOccurs="0"/>
                <xsd:element ref="ns2:AssetType" minOccurs="0"/>
                <xsd:element ref="ns2:Markets" minOccurs="0"/>
                <xsd:element ref="ns2:NumericAssetId" minOccurs="0"/>
                <xsd:element ref="ns2:AppVe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45c5697-5eb5-440b-b2f1-a8273fb59250" elementFormDefault="qualified">
    <xsd:import namespace="http://schemas.microsoft.com/office/2006/documentManagement/types"/>
    <xsd:import namespace="http://schemas.microsoft.com/office/infopath/2007/PartnerControls"/>
    <xsd:element name="AssetId" ma:index="8" nillable="true" ma:displayName="AssetId" ma:indexed="true" ma:internalName="AssetId" ma:readOnly="false">
      <xsd:simpleType>
        <xsd:restriction base="dms:Text"/>
      </xsd:simpleType>
    </xsd:element>
    <xsd:element name="AuthoringAssetId" ma:index="9" nillable="true" ma:displayName="AuthoringAssetId" ma:indexed="true" ma:internalName="AuthoringAssetId" ma:readOnly="false">
      <xsd:simpleType>
        <xsd:restriction base="dms:Text"/>
      </xsd:simpleType>
    </xsd:element>
    <xsd:element name="AssetType" ma:index="10" nillable="true" ma:displayName="AssetType" ma:internalName="AssetType" ma:readOnly="false">
      <xsd:simpleType>
        <xsd:restriction base="dms:Text"/>
      </xsd:simpleType>
    </xsd:element>
    <xsd:element name="Markets" ma:index="11" nillable="true" ma:displayName="Markets" ma:internalName="Markets" ma:readOnly="false">
      <xsd:simpleType>
        <xsd:restriction base="dms:Text"/>
      </xsd:simpleType>
    </xsd:element>
    <xsd:element name="NumericAssetId" ma:index="12" nillable="true" ma:displayName="NumericAssetId" ma:indexed="true" ma:internalName="NumericAssetId" ma:readOnly="false">
      <xsd:simpleType>
        <xsd:restriction base="dms:Unknown"/>
      </xsd:simpleType>
    </xsd:element>
    <xsd:element name="AppVer" ma:index="13" nillable="true" ma:displayName="AppVer" ma:internalName="AppVer" ma:readOnly="fals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office/internal/2005/internalDocumentation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 ma:readOnly="tru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lastPrinted" minOccurs="0" maxOccurs="1" type="xsd:dateTime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C0A0DAE-DEB5-474E-B076-41CCF0A7C9F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04B827A-39C5-4B99-ABC4-596DDF6F28A3}">
  <ds:schemaRefs>
    <ds:schemaRef ds:uri="http://www.w3.org/XML/1998/namespace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purl.org/dc/terms/"/>
    <ds:schemaRef ds:uri="145c5697-5eb5-440b-b2f1-a8273fb59250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25DA52D-FED8-44F1-A7E7-60A17757E12C}">
  <ds:schemaRefs>
    <ds:schemaRef ds:uri="http://schemas.microsoft.com/office/2006/metadata/longProperties"/>
  </ds:schemaRefs>
</ds:datastoreItem>
</file>

<file path=customXml/itemProps4.xml><?xml version="1.0" encoding="utf-8"?>
<ds:datastoreItem xmlns:ds="http://schemas.openxmlformats.org/officeDocument/2006/customXml" ds:itemID="{377E5B59-3694-4C77-B910-A2F8DB2655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45c5697-5eb5-440b-b2f1-a8273fb5925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office/internal/2005/internalDocumentation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TS001136794</Template>
  <TotalTime>5623</TotalTime>
  <Words>815</Words>
  <Application>Microsoft Office PowerPoint</Application>
  <PresentationFormat>Předvádění na obrazovce (4:3)</PresentationFormat>
  <Paragraphs>161</Paragraphs>
  <Slides>22</Slides>
  <Notes>2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TS001136794</vt:lpstr>
      <vt:lpstr>ČESKÁ REPUBLIKA</vt:lpstr>
      <vt:lpstr>Opakování polohy ČR</vt:lpstr>
      <vt:lpstr>Opakování polohy ČR</vt:lpstr>
      <vt:lpstr>Délka hranic sousedních států</vt:lpstr>
      <vt:lpstr>Pohraničí a Příhraničí</vt:lpstr>
      <vt:lpstr>Vznik Československa</vt:lpstr>
      <vt:lpstr>Společný stát Československo</vt:lpstr>
      <vt:lpstr> Státní hranice ČSSR v období  socialismu </vt:lpstr>
      <vt:lpstr>Státní hranice ČR dnes </vt:lpstr>
      <vt:lpstr>Státní symboly ČR</vt:lpstr>
      <vt:lpstr>Státní symboly ČR</vt:lpstr>
      <vt:lpstr>Státní symboly ČR</vt:lpstr>
      <vt:lpstr>Standarta prezidenta republiky </vt:lpstr>
      <vt:lpstr>Státní hymna ČR</vt:lpstr>
      <vt:lpstr>Základní údaje o ČR</vt:lpstr>
      <vt:lpstr>Kraje České republiky</vt:lpstr>
      <vt:lpstr>Kraje České republiky</vt:lpstr>
      <vt:lpstr>Kraje České republiky</vt:lpstr>
      <vt:lpstr>Největší města ČR</vt:lpstr>
      <vt:lpstr>Opakujeme o České republice</vt:lpstr>
      <vt:lpstr>NEJ České republiky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Click to add title</dc:title>
  <dc:creator>admin</dc:creator>
  <cp:lastModifiedBy>admin</cp:lastModifiedBy>
  <cp:revision>119</cp:revision>
  <dcterms:created xsi:type="dcterms:W3CDTF">2011-03-02T12:17:33Z</dcterms:created>
  <dcterms:modified xsi:type="dcterms:W3CDTF">2012-04-19T20:48:56Z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arkets">
    <vt:lpwstr/>
  </property>
  <property fmtid="{D5CDD505-2E9C-101B-9397-08002B2CF9AE}" pid="3" name="AssetType">
    <vt:lpwstr>TP</vt:lpwstr>
  </property>
  <property fmtid="{D5CDD505-2E9C-101B-9397-08002B2CF9AE}" pid="4" name="BugNumber">
    <vt:lpwstr>490681L</vt:lpwstr>
  </property>
  <property fmtid="{D5CDD505-2E9C-101B-9397-08002B2CF9AE}" pid="5" name="TPInstallLocation">
    <vt:lpwstr>{Document Themes}</vt:lpwstr>
  </property>
  <property fmtid="{D5CDD505-2E9C-101B-9397-08002B2CF9AE}" pid="6" name="PrimaryImageGen">
    <vt:lpwstr>1</vt:lpwstr>
  </property>
  <property fmtid="{D5CDD505-2E9C-101B-9397-08002B2CF9AE}" pid="7" name="display_urn:schemas-microsoft-com:office:office#APAuthor">
    <vt:lpwstr>REDMOND\cynvey</vt:lpwstr>
  </property>
  <property fmtid="{D5CDD505-2E9C-101B-9397-08002B2CF9AE}" pid="8" name="APAuthor">
    <vt:lpwstr>191</vt:lpwstr>
  </property>
  <property fmtid="{D5CDD505-2E9C-101B-9397-08002B2CF9AE}" pid="9" name="Milestone">
    <vt:lpwstr>Continuous</vt:lpwstr>
  </property>
  <property fmtid="{D5CDD505-2E9C-101B-9397-08002B2CF9AE}" pid="10" name="TPAppVersion">
    <vt:lpwstr>11</vt:lpwstr>
  </property>
  <property fmtid="{D5CDD505-2E9C-101B-9397-08002B2CF9AE}" pid="11" name="TPCommandLine">
    <vt:lpwstr>{PP} {FilePath}</vt:lpwstr>
  </property>
  <property fmtid="{D5CDD505-2E9C-101B-9397-08002B2CF9AE}" pid="12" name="AssetId">
    <vt:lpwstr>TS001136794</vt:lpwstr>
  </property>
  <property fmtid="{D5CDD505-2E9C-101B-9397-08002B2CF9AE}" pid="13" name="IsSearchable">
    <vt:lpwstr>0</vt:lpwstr>
  </property>
  <property fmtid="{D5CDD505-2E9C-101B-9397-08002B2CF9AE}" pid="14" name="NumericId">
    <vt:lpwstr>-1.00000000000000</vt:lpwstr>
  </property>
  <property fmtid="{D5CDD505-2E9C-101B-9397-08002B2CF9AE}" pid="15" name="PublishTargets">
    <vt:lpwstr>OfficeOnline</vt:lpwstr>
  </property>
  <property fmtid="{D5CDD505-2E9C-101B-9397-08002B2CF9AE}" pid="16" name="TPLaunchHelpLinkType">
    <vt:lpwstr>Template</vt:lpwstr>
  </property>
  <property fmtid="{D5CDD505-2E9C-101B-9397-08002B2CF9AE}" pid="17" name="TPFriendlyName">
    <vt:lpwstr>Sample presentation slides (Blue-green wave design)</vt:lpwstr>
  </property>
  <property fmtid="{D5CDD505-2E9C-101B-9397-08002B2CF9AE}" pid="18" name="display_urn:schemas-microsoft-com:office:office#APEditor">
    <vt:lpwstr>REDMOND\v-luannv</vt:lpwstr>
  </property>
  <property fmtid="{D5CDD505-2E9C-101B-9397-08002B2CF9AE}" pid="19" name="APEditor">
    <vt:lpwstr>92</vt:lpwstr>
  </property>
  <property fmtid="{D5CDD505-2E9C-101B-9397-08002B2CF9AE}" pid="20" name="Provider">
    <vt:lpwstr>EY001138790</vt:lpwstr>
  </property>
  <property fmtid="{D5CDD505-2E9C-101B-9397-08002B2CF9AE}" pid="21" name="SourceTitle">
    <vt:lpwstr>Sample presentation slides (Blue-green wave design)</vt:lpwstr>
  </property>
  <property fmtid="{D5CDD505-2E9C-101B-9397-08002B2CF9AE}" pid="22" name="TPApplication">
    <vt:lpwstr>PowerPoint</vt:lpwstr>
  </property>
  <property fmtid="{D5CDD505-2E9C-101B-9397-08002B2CF9AE}" pid="23" name="TPLaunchHelpLink">
    <vt:lpwstr/>
  </property>
  <property fmtid="{D5CDD505-2E9C-101B-9397-08002B2CF9AE}" pid="24" name="TemplateType">
    <vt:lpwstr>Presentations</vt:lpwstr>
  </property>
  <property fmtid="{D5CDD505-2E9C-101B-9397-08002B2CF9AE}" pid="25" name="OpenTemplate">
    <vt:lpwstr>1</vt:lpwstr>
  </property>
  <property fmtid="{D5CDD505-2E9C-101B-9397-08002B2CF9AE}" pid="26" name="UACurrentWords">
    <vt:lpwstr>0</vt:lpwstr>
  </property>
  <property fmtid="{D5CDD505-2E9C-101B-9397-08002B2CF9AE}" pid="27" name="UALocRecommendation">
    <vt:lpwstr>Localize</vt:lpwstr>
  </property>
  <property fmtid="{D5CDD505-2E9C-101B-9397-08002B2CF9AE}" pid="28" name="Applications">
    <vt:lpwstr>182;#Office XP;#79;#Template 12;#67;#PowerPoint - Design Templt 12;#64;#PowerPoint 2003;#65;#Microsoft Office PowerPoint 2007;#66;#PowerPoint - Design Templt 2003</vt:lpwstr>
  </property>
  <property fmtid="{D5CDD505-2E9C-101B-9397-08002B2CF9AE}" pid="29" name="TemplateStatus">
    <vt:lpwstr>Complete</vt:lpwstr>
  </property>
  <property fmtid="{D5CDD505-2E9C-101B-9397-08002B2CF9AE}" pid="30" name="ContentTypeId">
    <vt:lpwstr>0x0101006025706CF4CD034688BEBAE97A2E701D020200C3831ACA17D8814887A164412888521E</vt:lpwstr>
  </property>
  <property fmtid="{D5CDD505-2E9C-101B-9397-08002B2CF9AE}" pid="31" name="IsDeleted">
    <vt:lpwstr>0</vt:lpwstr>
  </property>
  <property fmtid="{D5CDD505-2E9C-101B-9397-08002B2CF9AE}" pid="32" name="ShowIn">
    <vt:lpwstr>Show everywhere</vt:lpwstr>
  </property>
  <property fmtid="{D5CDD505-2E9C-101B-9397-08002B2CF9AE}" pid="33" name="PublishStatusLookup">
    <vt:lpwstr>259079</vt:lpwstr>
  </property>
  <property fmtid="{D5CDD505-2E9C-101B-9397-08002B2CF9AE}" pid="34" name="TPClientViewer">
    <vt:lpwstr>Microsoft Office PowerPoint</vt:lpwstr>
  </property>
  <property fmtid="{D5CDD505-2E9C-101B-9397-08002B2CF9AE}" pid="35" name="TPComponent">
    <vt:lpwstr>PPTFiles</vt:lpwstr>
  </property>
  <property fmtid="{D5CDD505-2E9C-101B-9397-08002B2CF9AE}" pid="36" name="TPNamespace">
    <vt:lpwstr>POWERPNT</vt:lpwstr>
  </property>
  <property fmtid="{D5CDD505-2E9C-101B-9397-08002B2CF9AE}" pid="37" name="APTrustLevel">
    <vt:lpwstr>1.00000000000000</vt:lpwstr>
  </property>
  <property fmtid="{D5CDD505-2E9C-101B-9397-08002B2CF9AE}" pid="38" name="TrustLevel">
    <vt:lpwstr>Microsoft Managed Content</vt:lpwstr>
  </property>
  <property fmtid="{D5CDD505-2E9C-101B-9397-08002B2CF9AE}" pid="39" name="Content Type">
    <vt:lpwstr>OOFile</vt:lpwstr>
  </property>
  <property fmtid="{D5CDD505-2E9C-101B-9397-08002B2CF9AE}" pid="40" name="AuthoringAssetId">
    <vt:lpwstr>TP001136794</vt:lpwstr>
  </property>
  <property fmtid="{D5CDD505-2E9C-101B-9397-08002B2CF9AE}" pid="41" name="NumericAssetId">
    <vt:lpwstr/>
  </property>
  <property fmtid="{D5CDD505-2E9C-101B-9397-08002B2CF9AE}" pid="42" name="AppVer">
    <vt:lpwstr/>
  </property>
</Properties>
</file>