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A6600-3F1F-4F3F-ACE8-3017F3573B4E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23F73-154D-4C93-9B9C-8FE34D714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A119B3-2F97-402F-A37E-33E46877CDAE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5FB70-EDD1-405F-B9CE-B7437D6CB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FDCA2-B0D2-4D36-816E-3B9817B2F76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362B0-14CA-4FB7-BE45-EE0ABD32B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924FF2-F3D0-427C-BD31-892645EE9D72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F45BF-01DD-42EC-8695-68E4E6161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91CC9-AD10-47FC-B98C-009A01A2F073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EE7B6-78D5-41EB-8236-4E5C84098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4A4F3-2BCC-4524-99E9-CFF7F53E9CF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1A740-056F-4B01-9879-78758409A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27E04-7D12-4815-9E82-9304C9933B2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11F4D-1AAE-4DBE-9DCD-E77534E60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EF717-8038-4337-88D1-A82A0AC42C7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5B151-8CDF-450E-BE41-0CECB3E31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6E636-5754-47C0-95E2-4B8CA7DB7016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B1322-C82A-42B6-98B3-FA0A9257F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B03B7-8BBB-4640-A010-3043A00B413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1FF7E-3CD5-4663-8765-EB9DEED4F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3CC46-883B-48F2-B9A5-FBF1D2F981C7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2D685-D3E1-4325-BA8E-99919B47B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39D7DD-F039-4EC9-84A6-FBC2ACA17F9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6EEA93-3235-4B9E-8BF9-7CB33D440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468313" y="333375"/>
            <a:ext cx="7772400" cy="1470025"/>
          </a:xfrm>
        </p:spPr>
        <p:txBody>
          <a:bodyPr/>
          <a:lstStyle/>
          <a:p>
            <a:r>
              <a:rPr lang="cs-CZ" smtClean="0"/>
              <a:t>ŠABLONAIII/2</a:t>
            </a:r>
            <a:br>
              <a:rPr lang="cs-CZ" smtClean="0"/>
            </a:br>
            <a:r>
              <a:rPr lang="cs-CZ" smtClean="0"/>
              <a:t>ELEKTRICKÝ PROUD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060575"/>
            <a:ext cx="8135938" cy="44640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HELENA MESNEROVÁ-ZŠ- HORNÍ SLAVKOV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VY_32_INOVACE_137_ELEKTRICKÝ PROUD</a:t>
            </a: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292600"/>
            <a:ext cx="7345363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ELEKTRICKÝ PROUD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Značka – I</a:t>
            </a:r>
          </a:p>
          <a:p>
            <a:r>
              <a:rPr lang="cs-CZ" smtClean="0"/>
              <a:t>Jednotky: ampér           - A</a:t>
            </a:r>
          </a:p>
          <a:p>
            <a:r>
              <a:rPr lang="cs-CZ" smtClean="0"/>
              <a:t>                   miliampér   -mA</a:t>
            </a:r>
          </a:p>
          <a:p>
            <a:r>
              <a:rPr lang="cs-CZ" smtClean="0"/>
              <a:t>                   mikroampér-</a:t>
            </a:r>
            <a:r>
              <a:rPr lang="el-GR" smtClean="0"/>
              <a:t>μ</a:t>
            </a:r>
            <a:r>
              <a:rPr lang="cs-CZ" smtClean="0"/>
              <a:t>A </a:t>
            </a:r>
          </a:p>
          <a:p>
            <a:r>
              <a:rPr lang="cs-CZ" smtClean="0"/>
              <a:t>                   kiloampér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Převody</a:t>
            </a: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22567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el-GR" dirty="0" smtClean="0"/>
                        <a:t>μ</a:t>
                      </a:r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0,000 039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587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507 000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0,04 619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Převody</a:t>
            </a: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22567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</a:t>
                      </a:r>
                      <a:r>
                        <a:rPr lang="el-GR" dirty="0" smtClean="0"/>
                        <a:t>μ</a:t>
                      </a:r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39 000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0,039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0,000 039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587 000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587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0,587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0,000 587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1</a:t>
                      </a:r>
                      <a:r>
                        <a:rPr lang="cs-CZ" baseline="0" dirty="0" smtClean="0"/>
                        <a:t> 000 000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1000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0,001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507 000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507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0,507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0,000 507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45 071 000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45 071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45,071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0,045 071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042988" y="1858963"/>
            <a:ext cx="6337300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Ampére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22.1.1775 - 10.7.1836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Francouzský matematik a fyzik André Marie Ampére se narodil 22. ledna roku 1775 v Poleymieux u Lyonu v rodině obchodníka. I když mladý Ampére nenavštěvoval základní školu, jeho vzdělání nebylo zanedbáváno. Již ve čtrnácti letech prý Ampére přečetl všech 20 svazků Francouzské encyklopedie.</a:t>
            </a:r>
          </a:p>
        </p:txBody>
      </p:sp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43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AMPÉR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1773238"/>
            <a:ext cx="3240087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1547813" y="2349500"/>
            <a:ext cx="6264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http://t2.gstatic.com/images?q=tbn:ANd9GcQvZwHrmNoGiiBIHByiUqjWUODev_swJcUIyFn8mGyAFmeInaueaw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123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systému Office</vt:lpstr>
      <vt:lpstr>ŠABLONAIII/2 ELEKTRICKÝ PROUD</vt:lpstr>
      <vt:lpstr>ELEKTRICKÝ PROUD</vt:lpstr>
      <vt:lpstr>Převody</vt:lpstr>
      <vt:lpstr>Převody</vt:lpstr>
      <vt:lpstr>   </vt:lpstr>
      <vt:lpstr>AMPÉR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ŠABLONAIII/2 ELEKTRICKÝ PROUD</dc:title>
  <dc:creator>PC-12QP</dc:creator>
  <cp:lastModifiedBy>Maminka</cp:lastModifiedBy>
  <cp:revision>9</cp:revision>
  <dcterms:created xsi:type="dcterms:W3CDTF">2011-05-15T08:38:46Z</dcterms:created>
  <dcterms:modified xsi:type="dcterms:W3CDTF">2012-03-01T14:16:37Z</dcterms:modified>
</cp:coreProperties>
</file>