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1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29" autoAdjust="0"/>
  </p:normalViewPr>
  <p:slideViewPr>
    <p:cSldViewPr>
      <p:cViewPr>
        <p:scale>
          <a:sx n="76" d="100"/>
          <a:sy n="76" d="100"/>
        </p:scale>
        <p:origin x="-1206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94FA1B-2D22-4D8F-8B8E-CBCE549E2089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78225FF-11FA-42D9-AF20-DEDC2C51E1AD}">
      <dgm:prSet phldrT="[Text]"/>
      <dgm:spPr/>
      <dgm:t>
        <a:bodyPr/>
        <a:lstStyle/>
        <a:p>
          <a:r>
            <a:rPr lang="cs-CZ" dirty="0" smtClean="0"/>
            <a:t>vnitrozemský stát</a:t>
          </a:r>
          <a:endParaRPr lang="cs-CZ" dirty="0"/>
        </a:p>
      </dgm:t>
    </dgm:pt>
    <dgm:pt modelId="{FDC995A0-CE97-4885-9F4A-36404A68F5F5}" type="parTrans" cxnId="{C58E9746-1757-4AD6-8E0B-05AA72B534BC}">
      <dgm:prSet/>
      <dgm:spPr/>
      <dgm:t>
        <a:bodyPr/>
        <a:lstStyle/>
        <a:p>
          <a:endParaRPr lang="cs-CZ"/>
        </a:p>
      </dgm:t>
    </dgm:pt>
    <dgm:pt modelId="{D321A13E-CEC5-4C50-A194-B0488CC3BC0B}" type="sibTrans" cxnId="{C58E9746-1757-4AD6-8E0B-05AA72B534BC}">
      <dgm:prSet/>
      <dgm:spPr/>
      <dgm:t>
        <a:bodyPr/>
        <a:lstStyle/>
        <a:p>
          <a:endParaRPr lang="cs-CZ"/>
        </a:p>
      </dgm:t>
    </dgm:pt>
    <dgm:pt modelId="{A6A1592C-4ECB-423A-B76D-F3F413EA6924}">
      <dgm:prSet phldrT="[Text]"/>
      <dgm:spPr/>
      <dgm:t>
        <a:bodyPr/>
        <a:lstStyle/>
        <a:p>
          <a:r>
            <a:rPr lang="cs-CZ" dirty="0" smtClean="0"/>
            <a:t>stepi</a:t>
          </a:r>
          <a:endParaRPr lang="cs-CZ" dirty="0"/>
        </a:p>
      </dgm:t>
    </dgm:pt>
    <dgm:pt modelId="{DB7B13F6-BD72-4269-A920-D7147063F834}" type="parTrans" cxnId="{DE4D7479-F83A-4766-ADD7-98F8A40D082B}">
      <dgm:prSet/>
      <dgm:spPr/>
      <dgm:t>
        <a:bodyPr/>
        <a:lstStyle/>
        <a:p>
          <a:endParaRPr lang="cs-CZ"/>
        </a:p>
      </dgm:t>
    </dgm:pt>
    <dgm:pt modelId="{ABBE3F94-EF9A-408B-9FAB-F69959391681}" type="sibTrans" cxnId="{DE4D7479-F83A-4766-ADD7-98F8A40D082B}">
      <dgm:prSet/>
      <dgm:spPr/>
      <dgm:t>
        <a:bodyPr/>
        <a:lstStyle/>
        <a:p>
          <a:endParaRPr lang="cs-CZ"/>
        </a:p>
      </dgm:t>
    </dgm:pt>
    <dgm:pt modelId="{F4C351C0-1144-464F-9027-D3ADCD6F088C}">
      <dgm:prSet phldrT="[Text]"/>
      <dgm:spPr/>
      <dgm:t>
        <a:bodyPr/>
        <a:lstStyle/>
        <a:p>
          <a:r>
            <a:rPr lang="cs-CZ" dirty="0" smtClean="0"/>
            <a:t>pouště - Gobi</a:t>
          </a:r>
          <a:endParaRPr lang="cs-CZ" dirty="0"/>
        </a:p>
      </dgm:t>
    </dgm:pt>
    <dgm:pt modelId="{75933438-9990-4B6C-B224-5E8350F20D39}" type="parTrans" cxnId="{5BE85413-A61E-4E4B-A3D4-23574A59034A}">
      <dgm:prSet/>
      <dgm:spPr/>
      <dgm:t>
        <a:bodyPr/>
        <a:lstStyle/>
        <a:p>
          <a:endParaRPr lang="cs-CZ"/>
        </a:p>
      </dgm:t>
    </dgm:pt>
    <dgm:pt modelId="{90258BA1-D321-49A3-85F3-23B68C292BC4}" type="sibTrans" cxnId="{5BE85413-A61E-4E4B-A3D4-23574A59034A}">
      <dgm:prSet/>
      <dgm:spPr/>
      <dgm:t>
        <a:bodyPr/>
        <a:lstStyle/>
        <a:p>
          <a:endParaRPr lang="cs-CZ"/>
        </a:p>
      </dgm:t>
    </dgm:pt>
    <dgm:pt modelId="{4415BD43-2062-4E4F-A9E4-C0ACDE1ADE33}" type="pres">
      <dgm:prSet presAssocID="{0294FA1B-2D22-4D8F-8B8E-CBCE549E208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9B684A9-7E2E-4BF9-AB78-4BB45F019C75}" type="pres">
      <dgm:prSet presAssocID="{778225FF-11FA-42D9-AF20-DEDC2C51E1AD}" presName="parentLin" presStyleCnt="0"/>
      <dgm:spPr/>
    </dgm:pt>
    <dgm:pt modelId="{D887E39E-4164-4733-9A83-D29C490B25D9}" type="pres">
      <dgm:prSet presAssocID="{778225FF-11FA-42D9-AF20-DEDC2C51E1AD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7A6E253E-A4B5-4372-8D48-9F735A928542}" type="pres">
      <dgm:prSet presAssocID="{778225FF-11FA-42D9-AF20-DEDC2C51E1A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6A5B50-F238-4AC3-A32A-E5243BFC196A}" type="pres">
      <dgm:prSet presAssocID="{778225FF-11FA-42D9-AF20-DEDC2C51E1AD}" presName="negativeSpace" presStyleCnt="0"/>
      <dgm:spPr/>
    </dgm:pt>
    <dgm:pt modelId="{34C5EFD7-9B4C-4C8C-927D-76972FEF7553}" type="pres">
      <dgm:prSet presAssocID="{778225FF-11FA-42D9-AF20-DEDC2C51E1AD}" presName="childText" presStyleLbl="conFgAcc1" presStyleIdx="0" presStyleCnt="3">
        <dgm:presLayoutVars>
          <dgm:bulletEnabled val="1"/>
        </dgm:presLayoutVars>
      </dgm:prSet>
      <dgm:spPr/>
    </dgm:pt>
    <dgm:pt modelId="{7E6BC99E-BE4D-4FF7-9179-941505672F36}" type="pres">
      <dgm:prSet presAssocID="{D321A13E-CEC5-4C50-A194-B0488CC3BC0B}" presName="spaceBetweenRectangles" presStyleCnt="0"/>
      <dgm:spPr/>
    </dgm:pt>
    <dgm:pt modelId="{3D7BD61C-DE48-4A1D-A2B4-0027A1983C94}" type="pres">
      <dgm:prSet presAssocID="{A6A1592C-4ECB-423A-B76D-F3F413EA6924}" presName="parentLin" presStyleCnt="0"/>
      <dgm:spPr/>
    </dgm:pt>
    <dgm:pt modelId="{871F22B0-6419-4A8F-A840-6409034DEE5E}" type="pres">
      <dgm:prSet presAssocID="{A6A1592C-4ECB-423A-B76D-F3F413EA6924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FEC61D4A-4B95-4BF5-9417-D12D2AE7A2F3}" type="pres">
      <dgm:prSet presAssocID="{A6A1592C-4ECB-423A-B76D-F3F413EA692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4CF705-9B4A-4ED8-96FF-151CB30569E5}" type="pres">
      <dgm:prSet presAssocID="{A6A1592C-4ECB-423A-B76D-F3F413EA6924}" presName="negativeSpace" presStyleCnt="0"/>
      <dgm:spPr/>
    </dgm:pt>
    <dgm:pt modelId="{24D5A826-3B92-4B41-8D48-A51BB2CFC202}" type="pres">
      <dgm:prSet presAssocID="{A6A1592C-4ECB-423A-B76D-F3F413EA6924}" presName="childText" presStyleLbl="conFgAcc1" presStyleIdx="1" presStyleCnt="3">
        <dgm:presLayoutVars>
          <dgm:bulletEnabled val="1"/>
        </dgm:presLayoutVars>
      </dgm:prSet>
      <dgm:spPr/>
    </dgm:pt>
    <dgm:pt modelId="{69D7F22F-6C1B-4335-AB76-1F425533EBF3}" type="pres">
      <dgm:prSet presAssocID="{ABBE3F94-EF9A-408B-9FAB-F69959391681}" presName="spaceBetweenRectangles" presStyleCnt="0"/>
      <dgm:spPr/>
    </dgm:pt>
    <dgm:pt modelId="{24CE607B-BA9F-46A7-A35C-0257DB9935B0}" type="pres">
      <dgm:prSet presAssocID="{F4C351C0-1144-464F-9027-D3ADCD6F088C}" presName="parentLin" presStyleCnt="0"/>
      <dgm:spPr/>
    </dgm:pt>
    <dgm:pt modelId="{43AE42E9-E21F-48F0-9254-333A9E308C98}" type="pres">
      <dgm:prSet presAssocID="{F4C351C0-1144-464F-9027-D3ADCD6F088C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17423C7A-7FE3-4BE4-ADAB-75AA27D0ED8C}" type="pres">
      <dgm:prSet presAssocID="{F4C351C0-1144-464F-9027-D3ADCD6F088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1D165C7-3238-4AD8-9248-EDF81913F61A}" type="pres">
      <dgm:prSet presAssocID="{F4C351C0-1144-464F-9027-D3ADCD6F088C}" presName="negativeSpace" presStyleCnt="0"/>
      <dgm:spPr/>
    </dgm:pt>
    <dgm:pt modelId="{DD777860-B30D-4F49-8700-BBF9FE387D7D}" type="pres">
      <dgm:prSet presAssocID="{F4C351C0-1144-464F-9027-D3ADCD6F088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044DE27-EA36-4BEC-A299-E192BA4944BD}" type="presOf" srcId="{F4C351C0-1144-464F-9027-D3ADCD6F088C}" destId="{17423C7A-7FE3-4BE4-ADAB-75AA27D0ED8C}" srcOrd="1" destOrd="0" presId="urn:microsoft.com/office/officeart/2005/8/layout/list1"/>
    <dgm:cxn modelId="{C58E9746-1757-4AD6-8E0B-05AA72B534BC}" srcId="{0294FA1B-2D22-4D8F-8B8E-CBCE549E2089}" destId="{778225FF-11FA-42D9-AF20-DEDC2C51E1AD}" srcOrd="0" destOrd="0" parTransId="{FDC995A0-CE97-4885-9F4A-36404A68F5F5}" sibTransId="{D321A13E-CEC5-4C50-A194-B0488CC3BC0B}"/>
    <dgm:cxn modelId="{B183CEED-3489-4D71-AC71-98F7E1C4BED0}" type="presOf" srcId="{F4C351C0-1144-464F-9027-D3ADCD6F088C}" destId="{43AE42E9-E21F-48F0-9254-333A9E308C98}" srcOrd="0" destOrd="0" presId="urn:microsoft.com/office/officeart/2005/8/layout/list1"/>
    <dgm:cxn modelId="{5BE85413-A61E-4E4B-A3D4-23574A59034A}" srcId="{0294FA1B-2D22-4D8F-8B8E-CBCE549E2089}" destId="{F4C351C0-1144-464F-9027-D3ADCD6F088C}" srcOrd="2" destOrd="0" parTransId="{75933438-9990-4B6C-B224-5E8350F20D39}" sibTransId="{90258BA1-D321-49A3-85F3-23B68C292BC4}"/>
    <dgm:cxn modelId="{DE4D7479-F83A-4766-ADD7-98F8A40D082B}" srcId="{0294FA1B-2D22-4D8F-8B8E-CBCE549E2089}" destId="{A6A1592C-4ECB-423A-B76D-F3F413EA6924}" srcOrd="1" destOrd="0" parTransId="{DB7B13F6-BD72-4269-A920-D7147063F834}" sibTransId="{ABBE3F94-EF9A-408B-9FAB-F69959391681}"/>
    <dgm:cxn modelId="{B6F73AAB-5FF5-48F1-ACF0-E25C96972A8B}" type="presOf" srcId="{A6A1592C-4ECB-423A-B76D-F3F413EA6924}" destId="{871F22B0-6419-4A8F-A840-6409034DEE5E}" srcOrd="0" destOrd="0" presId="urn:microsoft.com/office/officeart/2005/8/layout/list1"/>
    <dgm:cxn modelId="{29117D61-BCB4-4766-A93E-3EDCA9298EE1}" type="presOf" srcId="{0294FA1B-2D22-4D8F-8B8E-CBCE549E2089}" destId="{4415BD43-2062-4E4F-A9E4-C0ACDE1ADE33}" srcOrd="0" destOrd="0" presId="urn:microsoft.com/office/officeart/2005/8/layout/list1"/>
    <dgm:cxn modelId="{53AA1300-0776-4773-B8CA-DFD8BD91B3F7}" type="presOf" srcId="{A6A1592C-4ECB-423A-B76D-F3F413EA6924}" destId="{FEC61D4A-4B95-4BF5-9417-D12D2AE7A2F3}" srcOrd="1" destOrd="0" presId="urn:microsoft.com/office/officeart/2005/8/layout/list1"/>
    <dgm:cxn modelId="{14DAF4E9-35E3-4B0E-A699-F76E0168E4AE}" type="presOf" srcId="{778225FF-11FA-42D9-AF20-DEDC2C51E1AD}" destId="{D887E39E-4164-4733-9A83-D29C490B25D9}" srcOrd="0" destOrd="0" presId="urn:microsoft.com/office/officeart/2005/8/layout/list1"/>
    <dgm:cxn modelId="{0A5E0965-93C5-43AE-A0FE-D19299286167}" type="presOf" srcId="{778225FF-11FA-42D9-AF20-DEDC2C51E1AD}" destId="{7A6E253E-A4B5-4372-8D48-9F735A928542}" srcOrd="1" destOrd="0" presId="urn:microsoft.com/office/officeart/2005/8/layout/list1"/>
    <dgm:cxn modelId="{45BA5543-D907-4F90-8427-748BBF6D19B4}" type="presParOf" srcId="{4415BD43-2062-4E4F-A9E4-C0ACDE1ADE33}" destId="{39B684A9-7E2E-4BF9-AB78-4BB45F019C75}" srcOrd="0" destOrd="0" presId="urn:microsoft.com/office/officeart/2005/8/layout/list1"/>
    <dgm:cxn modelId="{116E7C18-6523-4058-9B9A-6C129BF3012E}" type="presParOf" srcId="{39B684A9-7E2E-4BF9-AB78-4BB45F019C75}" destId="{D887E39E-4164-4733-9A83-D29C490B25D9}" srcOrd="0" destOrd="0" presId="urn:microsoft.com/office/officeart/2005/8/layout/list1"/>
    <dgm:cxn modelId="{59CBE0B6-0B38-48C6-8B18-527D3F59319A}" type="presParOf" srcId="{39B684A9-7E2E-4BF9-AB78-4BB45F019C75}" destId="{7A6E253E-A4B5-4372-8D48-9F735A928542}" srcOrd="1" destOrd="0" presId="urn:microsoft.com/office/officeart/2005/8/layout/list1"/>
    <dgm:cxn modelId="{F63EB14B-4F9B-4C43-BD02-BE4880FEB1E2}" type="presParOf" srcId="{4415BD43-2062-4E4F-A9E4-C0ACDE1ADE33}" destId="{976A5B50-F238-4AC3-A32A-E5243BFC196A}" srcOrd="1" destOrd="0" presId="urn:microsoft.com/office/officeart/2005/8/layout/list1"/>
    <dgm:cxn modelId="{605EDD73-91B0-488B-8401-D8E310080ABA}" type="presParOf" srcId="{4415BD43-2062-4E4F-A9E4-C0ACDE1ADE33}" destId="{34C5EFD7-9B4C-4C8C-927D-76972FEF7553}" srcOrd="2" destOrd="0" presId="urn:microsoft.com/office/officeart/2005/8/layout/list1"/>
    <dgm:cxn modelId="{402F413F-DA9E-41EF-B71A-AFCA72EC05B9}" type="presParOf" srcId="{4415BD43-2062-4E4F-A9E4-C0ACDE1ADE33}" destId="{7E6BC99E-BE4D-4FF7-9179-941505672F36}" srcOrd="3" destOrd="0" presId="urn:microsoft.com/office/officeart/2005/8/layout/list1"/>
    <dgm:cxn modelId="{E5A88358-C10D-4B69-A685-DA5FC62C887A}" type="presParOf" srcId="{4415BD43-2062-4E4F-A9E4-C0ACDE1ADE33}" destId="{3D7BD61C-DE48-4A1D-A2B4-0027A1983C94}" srcOrd="4" destOrd="0" presId="urn:microsoft.com/office/officeart/2005/8/layout/list1"/>
    <dgm:cxn modelId="{73B1A05D-6ED4-4178-8A81-BB2CDBD53AAF}" type="presParOf" srcId="{3D7BD61C-DE48-4A1D-A2B4-0027A1983C94}" destId="{871F22B0-6419-4A8F-A840-6409034DEE5E}" srcOrd="0" destOrd="0" presId="urn:microsoft.com/office/officeart/2005/8/layout/list1"/>
    <dgm:cxn modelId="{DAA82786-6D45-411F-8B75-EA1C88CFDFF1}" type="presParOf" srcId="{3D7BD61C-DE48-4A1D-A2B4-0027A1983C94}" destId="{FEC61D4A-4B95-4BF5-9417-D12D2AE7A2F3}" srcOrd="1" destOrd="0" presId="urn:microsoft.com/office/officeart/2005/8/layout/list1"/>
    <dgm:cxn modelId="{0F6C0B1D-EBA1-4088-BCD2-AACA4FD4B22B}" type="presParOf" srcId="{4415BD43-2062-4E4F-A9E4-C0ACDE1ADE33}" destId="{364CF705-9B4A-4ED8-96FF-151CB30569E5}" srcOrd="5" destOrd="0" presId="urn:microsoft.com/office/officeart/2005/8/layout/list1"/>
    <dgm:cxn modelId="{8FEAC70D-123F-451B-B990-5A7C62BA422C}" type="presParOf" srcId="{4415BD43-2062-4E4F-A9E4-C0ACDE1ADE33}" destId="{24D5A826-3B92-4B41-8D48-A51BB2CFC202}" srcOrd="6" destOrd="0" presId="urn:microsoft.com/office/officeart/2005/8/layout/list1"/>
    <dgm:cxn modelId="{D80F8F96-4C6A-4DD4-96B2-FD529BCC8529}" type="presParOf" srcId="{4415BD43-2062-4E4F-A9E4-C0ACDE1ADE33}" destId="{69D7F22F-6C1B-4335-AB76-1F425533EBF3}" srcOrd="7" destOrd="0" presId="urn:microsoft.com/office/officeart/2005/8/layout/list1"/>
    <dgm:cxn modelId="{D1298C7E-F72F-49D9-8805-7D072A6B3EBF}" type="presParOf" srcId="{4415BD43-2062-4E4F-A9E4-C0ACDE1ADE33}" destId="{24CE607B-BA9F-46A7-A35C-0257DB9935B0}" srcOrd="8" destOrd="0" presId="urn:microsoft.com/office/officeart/2005/8/layout/list1"/>
    <dgm:cxn modelId="{1722D5DE-9893-4350-9D09-EA0E24E657FE}" type="presParOf" srcId="{24CE607B-BA9F-46A7-A35C-0257DB9935B0}" destId="{43AE42E9-E21F-48F0-9254-333A9E308C98}" srcOrd="0" destOrd="0" presId="urn:microsoft.com/office/officeart/2005/8/layout/list1"/>
    <dgm:cxn modelId="{555A5702-2ED3-45B1-9625-CEB7F7825B85}" type="presParOf" srcId="{24CE607B-BA9F-46A7-A35C-0257DB9935B0}" destId="{17423C7A-7FE3-4BE4-ADAB-75AA27D0ED8C}" srcOrd="1" destOrd="0" presId="urn:microsoft.com/office/officeart/2005/8/layout/list1"/>
    <dgm:cxn modelId="{E86FD193-121E-49B9-9510-705F824C6203}" type="presParOf" srcId="{4415BD43-2062-4E4F-A9E4-C0ACDE1ADE33}" destId="{31D165C7-3238-4AD8-9248-EDF81913F61A}" srcOrd="9" destOrd="0" presId="urn:microsoft.com/office/officeart/2005/8/layout/list1"/>
    <dgm:cxn modelId="{3FEE78E4-260F-4354-80F4-97FB5B399A4D}" type="presParOf" srcId="{4415BD43-2062-4E4F-A9E4-C0ACDE1ADE33}" destId="{DD777860-B30D-4F49-8700-BBF9FE387D7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AD0A1F-C4EE-4581-8BFC-F454B0A2A497}" type="doc">
      <dgm:prSet loTypeId="urn:microsoft.com/office/officeart/2005/8/layout/radial1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BF5F154-088F-40EE-BD9A-8A50582B5708}">
      <dgm:prSet phldrT="[Text]"/>
      <dgm:spPr/>
      <dgm:t>
        <a:bodyPr/>
        <a:lstStyle/>
        <a:p>
          <a:r>
            <a:rPr lang="cs-CZ" dirty="0" smtClean="0"/>
            <a:t>kočovné</a:t>
          </a:r>
          <a:endParaRPr lang="cs-CZ" dirty="0"/>
        </a:p>
      </dgm:t>
    </dgm:pt>
    <dgm:pt modelId="{D0C68927-A19F-4325-9050-8694D1E79615}" type="parTrans" cxnId="{9F209FDE-7FFA-4503-90B4-54986E853266}">
      <dgm:prSet/>
      <dgm:spPr/>
      <dgm:t>
        <a:bodyPr/>
        <a:lstStyle/>
        <a:p>
          <a:endParaRPr lang="cs-CZ"/>
        </a:p>
      </dgm:t>
    </dgm:pt>
    <dgm:pt modelId="{C9BED76B-32A0-4E26-A421-B2D4927BFC0B}" type="sibTrans" cxnId="{9F209FDE-7FFA-4503-90B4-54986E853266}">
      <dgm:prSet/>
      <dgm:spPr/>
      <dgm:t>
        <a:bodyPr/>
        <a:lstStyle/>
        <a:p>
          <a:endParaRPr lang="cs-CZ"/>
        </a:p>
      </dgm:t>
    </dgm:pt>
    <dgm:pt modelId="{7F75D1E3-DB76-40AD-A3F9-06B43FE98304}">
      <dgm:prSet phldrT="[Text]"/>
      <dgm:spPr/>
      <dgm:t>
        <a:bodyPr/>
        <a:lstStyle/>
        <a:p>
          <a:r>
            <a:rPr lang="cs-CZ" dirty="0" smtClean="0"/>
            <a:t>ovce</a:t>
          </a:r>
          <a:endParaRPr lang="cs-CZ" dirty="0"/>
        </a:p>
      </dgm:t>
    </dgm:pt>
    <dgm:pt modelId="{E72C4FDA-9BBB-47F4-A2D9-BAC8E0BF598A}" type="parTrans" cxnId="{615AB9AB-7310-49F2-AC8C-6C14F1521F9F}">
      <dgm:prSet/>
      <dgm:spPr/>
      <dgm:t>
        <a:bodyPr/>
        <a:lstStyle/>
        <a:p>
          <a:endParaRPr lang="cs-CZ"/>
        </a:p>
      </dgm:t>
    </dgm:pt>
    <dgm:pt modelId="{94C6E35F-8F86-4410-9734-23A4FB2B5D0F}" type="sibTrans" cxnId="{615AB9AB-7310-49F2-AC8C-6C14F1521F9F}">
      <dgm:prSet/>
      <dgm:spPr/>
      <dgm:t>
        <a:bodyPr/>
        <a:lstStyle/>
        <a:p>
          <a:endParaRPr lang="cs-CZ"/>
        </a:p>
      </dgm:t>
    </dgm:pt>
    <dgm:pt modelId="{075FEE9D-E884-409E-A227-FB01ACFD441E}">
      <dgm:prSet phldrT="[Text]"/>
      <dgm:spPr/>
      <dgm:t>
        <a:bodyPr/>
        <a:lstStyle/>
        <a:p>
          <a:r>
            <a:rPr lang="cs-CZ" dirty="0" smtClean="0"/>
            <a:t>skot</a:t>
          </a:r>
          <a:endParaRPr lang="cs-CZ" dirty="0"/>
        </a:p>
      </dgm:t>
    </dgm:pt>
    <dgm:pt modelId="{056EB2F1-1DD2-480B-A010-50C47661E3AC}" type="parTrans" cxnId="{9D5D80FE-5696-49D7-925A-DC16170A59F4}">
      <dgm:prSet/>
      <dgm:spPr/>
      <dgm:t>
        <a:bodyPr/>
        <a:lstStyle/>
        <a:p>
          <a:endParaRPr lang="cs-CZ"/>
        </a:p>
      </dgm:t>
    </dgm:pt>
    <dgm:pt modelId="{F5ADA985-C0E9-4DB7-8D25-6DE66A30A843}" type="sibTrans" cxnId="{9D5D80FE-5696-49D7-925A-DC16170A59F4}">
      <dgm:prSet/>
      <dgm:spPr/>
      <dgm:t>
        <a:bodyPr/>
        <a:lstStyle/>
        <a:p>
          <a:endParaRPr lang="cs-CZ"/>
        </a:p>
      </dgm:t>
    </dgm:pt>
    <dgm:pt modelId="{203AC247-58B3-4207-A301-33471A0C2194}">
      <dgm:prSet phldrT="[Text]"/>
      <dgm:spPr/>
      <dgm:t>
        <a:bodyPr/>
        <a:lstStyle/>
        <a:p>
          <a:r>
            <a:rPr lang="cs-CZ" smtClean="0"/>
            <a:t>koně</a:t>
          </a:r>
          <a:endParaRPr lang="cs-CZ" dirty="0"/>
        </a:p>
      </dgm:t>
    </dgm:pt>
    <dgm:pt modelId="{CBC347A0-B796-4BE0-9D09-C76250F3C0EE}" type="parTrans" cxnId="{E6CFFF1E-B98B-45D1-9D93-FA7B6B20BAFE}">
      <dgm:prSet/>
      <dgm:spPr/>
      <dgm:t>
        <a:bodyPr/>
        <a:lstStyle/>
        <a:p>
          <a:endParaRPr lang="cs-CZ"/>
        </a:p>
      </dgm:t>
    </dgm:pt>
    <dgm:pt modelId="{FDB5BEC8-822E-4F18-B5E0-6A3FF5A2F380}" type="sibTrans" cxnId="{E6CFFF1E-B98B-45D1-9D93-FA7B6B20BAFE}">
      <dgm:prSet/>
      <dgm:spPr/>
      <dgm:t>
        <a:bodyPr/>
        <a:lstStyle/>
        <a:p>
          <a:endParaRPr lang="cs-CZ"/>
        </a:p>
      </dgm:t>
    </dgm:pt>
    <dgm:pt modelId="{A3F0A064-58EC-4DFB-9635-4DD517F18F44}">
      <dgm:prSet phldrT="[Text]"/>
      <dgm:spPr/>
      <dgm:t>
        <a:bodyPr/>
        <a:lstStyle/>
        <a:p>
          <a:r>
            <a:rPr lang="cs-CZ" dirty="0" smtClean="0"/>
            <a:t>kozy</a:t>
          </a:r>
          <a:endParaRPr lang="cs-CZ" dirty="0"/>
        </a:p>
      </dgm:t>
    </dgm:pt>
    <dgm:pt modelId="{7EE6A46B-31BF-41D0-8E30-10BEDE2FA1D0}" type="parTrans" cxnId="{A716D562-214F-47DE-A50D-C9B2EE35101E}">
      <dgm:prSet/>
      <dgm:spPr/>
      <dgm:t>
        <a:bodyPr/>
        <a:lstStyle/>
        <a:p>
          <a:endParaRPr lang="cs-CZ"/>
        </a:p>
      </dgm:t>
    </dgm:pt>
    <dgm:pt modelId="{574302BB-BBA4-4B89-BD3B-AEA741BDC5FA}" type="sibTrans" cxnId="{A716D562-214F-47DE-A50D-C9B2EE35101E}">
      <dgm:prSet/>
      <dgm:spPr/>
      <dgm:t>
        <a:bodyPr/>
        <a:lstStyle/>
        <a:p>
          <a:endParaRPr lang="cs-CZ"/>
        </a:p>
      </dgm:t>
    </dgm:pt>
    <dgm:pt modelId="{1F9D90F6-A385-4C1C-A693-EFC927E45ABF}" type="pres">
      <dgm:prSet presAssocID="{D2AD0A1F-C4EE-4581-8BFC-F454B0A2A49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9CE893C-C52A-40FB-91DA-743140F2AC33}" type="pres">
      <dgm:prSet presAssocID="{2BF5F154-088F-40EE-BD9A-8A50582B5708}" presName="centerShape" presStyleLbl="node0" presStyleIdx="0" presStyleCnt="1"/>
      <dgm:spPr/>
      <dgm:t>
        <a:bodyPr/>
        <a:lstStyle/>
        <a:p>
          <a:endParaRPr lang="cs-CZ"/>
        </a:p>
      </dgm:t>
    </dgm:pt>
    <dgm:pt modelId="{6BCA4F88-9F8C-4D75-A718-FAA5C7CABE36}" type="pres">
      <dgm:prSet presAssocID="{E72C4FDA-9BBB-47F4-A2D9-BAC8E0BF598A}" presName="Name9" presStyleLbl="parChTrans1D2" presStyleIdx="0" presStyleCnt="4"/>
      <dgm:spPr/>
      <dgm:t>
        <a:bodyPr/>
        <a:lstStyle/>
        <a:p>
          <a:endParaRPr lang="cs-CZ"/>
        </a:p>
      </dgm:t>
    </dgm:pt>
    <dgm:pt modelId="{97BD0190-E406-4709-AEB2-00638B5D0321}" type="pres">
      <dgm:prSet presAssocID="{E72C4FDA-9BBB-47F4-A2D9-BAC8E0BF598A}" presName="connTx" presStyleLbl="parChTrans1D2" presStyleIdx="0" presStyleCnt="4"/>
      <dgm:spPr/>
      <dgm:t>
        <a:bodyPr/>
        <a:lstStyle/>
        <a:p>
          <a:endParaRPr lang="cs-CZ"/>
        </a:p>
      </dgm:t>
    </dgm:pt>
    <dgm:pt modelId="{065B53E1-24B8-4C10-9DA1-E7BC5ECDAC29}" type="pres">
      <dgm:prSet presAssocID="{7F75D1E3-DB76-40AD-A3F9-06B43FE9830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51BFFE-979C-4CD1-A5F3-547F3A2DB91B}" type="pres">
      <dgm:prSet presAssocID="{056EB2F1-1DD2-480B-A010-50C47661E3AC}" presName="Name9" presStyleLbl="parChTrans1D2" presStyleIdx="1" presStyleCnt="4"/>
      <dgm:spPr/>
      <dgm:t>
        <a:bodyPr/>
        <a:lstStyle/>
        <a:p>
          <a:endParaRPr lang="cs-CZ"/>
        </a:p>
      </dgm:t>
    </dgm:pt>
    <dgm:pt modelId="{37A3B02C-A7D9-45CA-80BA-9374FD5101EE}" type="pres">
      <dgm:prSet presAssocID="{056EB2F1-1DD2-480B-A010-50C47661E3AC}" presName="connTx" presStyleLbl="parChTrans1D2" presStyleIdx="1" presStyleCnt="4"/>
      <dgm:spPr/>
      <dgm:t>
        <a:bodyPr/>
        <a:lstStyle/>
        <a:p>
          <a:endParaRPr lang="cs-CZ"/>
        </a:p>
      </dgm:t>
    </dgm:pt>
    <dgm:pt modelId="{1EB5AA20-24C7-48C4-9E19-E3C926EC76E9}" type="pres">
      <dgm:prSet presAssocID="{075FEE9D-E884-409E-A227-FB01ACFD441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430897-CBCE-4EF1-AFDD-0980C5E452AB}" type="pres">
      <dgm:prSet presAssocID="{CBC347A0-B796-4BE0-9D09-C76250F3C0EE}" presName="Name9" presStyleLbl="parChTrans1D2" presStyleIdx="2" presStyleCnt="4"/>
      <dgm:spPr/>
      <dgm:t>
        <a:bodyPr/>
        <a:lstStyle/>
        <a:p>
          <a:endParaRPr lang="cs-CZ"/>
        </a:p>
      </dgm:t>
    </dgm:pt>
    <dgm:pt modelId="{EB3373E4-2DE8-41F6-B196-964FEB6F66B7}" type="pres">
      <dgm:prSet presAssocID="{CBC347A0-B796-4BE0-9D09-C76250F3C0EE}" presName="connTx" presStyleLbl="parChTrans1D2" presStyleIdx="2" presStyleCnt="4"/>
      <dgm:spPr/>
      <dgm:t>
        <a:bodyPr/>
        <a:lstStyle/>
        <a:p>
          <a:endParaRPr lang="cs-CZ"/>
        </a:p>
      </dgm:t>
    </dgm:pt>
    <dgm:pt modelId="{B4EA4735-AC18-4737-B79D-B0CE0EE41E35}" type="pres">
      <dgm:prSet presAssocID="{203AC247-58B3-4207-A301-33471A0C219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24C2EBF-39A3-49FF-BF81-A496716BB9E7}" type="pres">
      <dgm:prSet presAssocID="{7EE6A46B-31BF-41D0-8E30-10BEDE2FA1D0}" presName="Name9" presStyleLbl="parChTrans1D2" presStyleIdx="3" presStyleCnt="4"/>
      <dgm:spPr/>
      <dgm:t>
        <a:bodyPr/>
        <a:lstStyle/>
        <a:p>
          <a:endParaRPr lang="cs-CZ"/>
        </a:p>
      </dgm:t>
    </dgm:pt>
    <dgm:pt modelId="{C92C081B-D309-435E-8F1C-22B7D234830F}" type="pres">
      <dgm:prSet presAssocID="{7EE6A46B-31BF-41D0-8E30-10BEDE2FA1D0}" presName="connTx" presStyleLbl="parChTrans1D2" presStyleIdx="3" presStyleCnt="4"/>
      <dgm:spPr/>
      <dgm:t>
        <a:bodyPr/>
        <a:lstStyle/>
        <a:p>
          <a:endParaRPr lang="cs-CZ"/>
        </a:p>
      </dgm:t>
    </dgm:pt>
    <dgm:pt modelId="{7389CD7A-9C4E-4DB7-BC65-AF7062A539D5}" type="pres">
      <dgm:prSet presAssocID="{A3F0A064-58EC-4DFB-9635-4DD517F18F4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1D01503-C51A-403D-B85A-6797F409071D}" type="presOf" srcId="{056EB2F1-1DD2-480B-A010-50C47661E3AC}" destId="{1951BFFE-979C-4CD1-A5F3-547F3A2DB91B}" srcOrd="0" destOrd="0" presId="urn:microsoft.com/office/officeart/2005/8/layout/radial1"/>
    <dgm:cxn modelId="{E6CFFF1E-B98B-45D1-9D93-FA7B6B20BAFE}" srcId="{2BF5F154-088F-40EE-BD9A-8A50582B5708}" destId="{203AC247-58B3-4207-A301-33471A0C2194}" srcOrd="2" destOrd="0" parTransId="{CBC347A0-B796-4BE0-9D09-C76250F3C0EE}" sibTransId="{FDB5BEC8-822E-4F18-B5E0-6A3FF5A2F380}"/>
    <dgm:cxn modelId="{D309319A-256C-42F4-A11C-DD941B6B9461}" type="presOf" srcId="{D2AD0A1F-C4EE-4581-8BFC-F454B0A2A497}" destId="{1F9D90F6-A385-4C1C-A693-EFC927E45ABF}" srcOrd="0" destOrd="0" presId="urn:microsoft.com/office/officeart/2005/8/layout/radial1"/>
    <dgm:cxn modelId="{9F209FDE-7FFA-4503-90B4-54986E853266}" srcId="{D2AD0A1F-C4EE-4581-8BFC-F454B0A2A497}" destId="{2BF5F154-088F-40EE-BD9A-8A50582B5708}" srcOrd="0" destOrd="0" parTransId="{D0C68927-A19F-4325-9050-8694D1E79615}" sibTransId="{C9BED76B-32A0-4E26-A421-B2D4927BFC0B}"/>
    <dgm:cxn modelId="{615AB9AB-7310-49F2-AC8C-6C14F1521F9F}" srcId="{2BF5F154-088F-40EE-BD9A-8A50582B5708}" destId="{7F75D1E3-DB76-40AD-A3F9-06B43FE98304}" srcOrd="0" destOrd="0" parTransId="{E72C4FDA-9BBB-47F4-A2D9-BAC8E0BF598A}" sibTransId="{94C6E35F-8F86-4410-9734-23A4FB2B5D0F}"/>
    <dgm:cxn modelId="{B0F03150-796E-49D4-8C05-BDBF1DBD6246}" type="presOf" srcId="{056EB2F1-1DD2-480B-A010-50C47661E3AC}" destId="{37A3B02C-A7D9-45CA-80BA-9374FD5101EE}" srcOrd="1" destOrd="0" presId="urn:microsoft.com/office/officeart/2005/8/layout/radial1"/>
    <dgm:cxn modelId="{7F1DBAAD-238F-470B-9B95-437F4DE5D546}" type="presOf" srcId="{CBC347A0-B796-4BE0-9D09-C76250F3C0EE}" destId="{EB3373E4-2DE8-41F6-B196-964FEB6F66B7}" srcOrd="1" destOrd="0" presId="urn:microsoft.com/office/officeart/2005/8/layout/radial1"/>
    <dgm:cxn modelId="{A716D562-214F-47DE-A50D-C9B2EE35101E}" srcId="{2BF5F154-088F-40EE-BD9A-8A50582B5708}" destId="{A3F0A064-58EC-4DFB-9635-4DD517F18F44}" srcOrd="3" destOrd="0" parTransId="{7EE6A46B-31BF-41D0-8E30-10BEDE2FA1D0}" sibTransId="{574302BB-BBA4-4B89-BD3B-AEA741BDC5FA}"/>
    <dgm:cxn modelId="{BAFCFCB3-C772-435C-8233-09EBF8270150}" type="presOf" srcId="{075FEE9D-E884-409E-A227-FB01ACFD441E}" destId="{1EB5AA20-24C7-48C4-9E19-E3C926EC76E9}" srcOrd="0" destOrd="0" presId="urn:microsoft.com/office/officeart/2005/8/layout/radial1"/>
    <dgm:cxn modelId="{85700087-3A32-4340-8ADC-10717C41FA98}" type="presOf" srcId="{2BF5F154-088F-40EE-BD9A-8A50582B5708}" destId="{D9CE893C-C52A-40FB-91DA-743140F2AC33}" srcOrd="0" destOrd="0" presId="urn:microsoft.com/office/officeart/2005/8/layout/radial1"/>
    <dgm:cxn modelId="{93B6D61C-FF8C-4EC6-B00B-8E1679729F21}" type="presOf" srcId="{7EE6A46B-31BF-41D0-8E30-10BEDE2FA1D0}" destId="{C92C081B-D309-435E-8F1C-22B7D234830F}" srcOrd="1" destOrd="0" presId="urn:microsoft.com/office/officeart/2005/8/layout/radial1"/>
    <dgm:cxn modelId="{AD0F00DD-A9BF-403E-9E1E-472A7FF3F8E6}" type="presOf" srcId="{7EE6A46B-31BF-41D0-8E30-10BEDE2FA1D0}" destId="{424C2EBF-39A3-49FF-BF81-A496716BB9E7}" srcOrd="0" destOrd="0" presId="urn:microsoft.com/office/officeart/2005/8/layout/radial1"/>
    <dgm:cxn modelId="{7E693AD9-B2EE-44AE-85A9-D6BB69286450}" type="presOf" srcId="{A3F0A064-58EC-4DFB-9635-4DD517F18F44}" destId="{7389CD7A-9C4E-4DB7-BC65-AF7062A539D5}" srcOrd="0" destOrd="0" presId="urn:microsoft.com/office/officeart/2005/8/layout/radial1"/>
    <dgm:cxn modelId="{BB0B5D2A-F172-45EB-B840-0609448C4EDD}" type="presOf" srcId="{E72C4FDA-9BBB-47F4-A2D9-BAC8E0BF598A}" destId="{97BD0190-E406-4709-AEB2-00638B5D0321}" srcOrd="1" destOrd="0" presId="urn:microsoft.com/office/officeart/2005/8/layout/radial1"/>
    <dgm:cxn modelId="{9D5D80FE-5696-49D7-925A-DC16170A59F4}" srcId="{2BF5F154-088F-40EE-BD9A-8A50582B5708}" destId="{075FEE9D-E884-409E-A227-FB01ACFD441E}" srcOrd="1" destOrd="0" parTransId="{056EB2F1-1DD2-480B-A010-50C47661E3AC}" sibTransId="{F5ADA985-C0E9-4DB7-8D25-6DE66A30A843}"/>
    <dgm:cxn modelId="{86875E54-4107-46FA-A45A-0539B2E2494F}" type="presOf" srcId="{CBC347A0-B796-4BE0-9D09-C76250F3C0EE}" destId="{3B430897-CBCE-4EF1-AFDD-0980C5E452AB}" srcOrd="0" destOrd="0" presId="urn:microsoft.com/office/officeart/2005/8/layout/radial1"/>
    <dgm:cxn modelId="{2D8C3458-DC1C-48FB-B15A-9ECF60837505}" type="presOf" srcId="{7F75D1E3-DB76-40AD-A3F9-06B43FE98304}" destId="{065B53E1-24B8-4C10-9DA1-E7BC5ECDAC29}" srcOrd="0" destOrd="0" presId="urn:microsoft.com/office/officeart/2005/8/layout/radial1"/>
    <dgm:cxn modelId="{063DBB68-9B82-42F0-ADEC-8EE6E2E93643}" type="presOf" srcId="{203AC247-58B3-4207-A301-33471A0C2194}" destId="{B4EA4735-AC18-4737-B79D-B0CE0EE41E35}" srcOrd="0" destOrd="0" presId="urn:microsoft.com/office/officeart/2005/8/layout/radial1"/>
    <dgm:cxn modelId="{25C15A74-4E5C-47B7-81BC-664DE1BD4514}" type="presOf" srcId="{E72C4FDA-9BBB-47F4-A2D9-BAC8E0BF598A}" destId="{6BCA4F88-9F8C-4D75-A718-FAA5C7CABE36}" srcOrd="0" destOrd="0" presId="urn:microsoft.com/office/officeart/2005/8/layout/radial1"/>
    <dgm:cxn modelId="{0D375D1B-18C8-4D4C-84BE-F91B6B61234E}" type="presParOf" srcId="{1F9D90F6-A385-4C1C-A693-EFC927E45ABF}" destId="{D9CE893C-C52A-40FB-91DA-743140F2AC33}" srcOrd="0" destOrd="0" presId="urn:microsoft.com/office/officeart/2005/8/layout/radial1"/>
    <dgm:cxn modelId="{03BABCB8-1611-4F9B-AB2A-48558690B1E4}" type="presParOf" srcId="{1F9D90F6-A385-4C1C-A693-EFC927E45ABF}" destId="{6BCA4F88-9F8C-4D75-A718-FAA5C7CABE36}" srcOrd="1" destOrd="0" presId="urn:microsoft.com/office/officeart/2005/8/layout/radial1"/>
    <dgm:cxn modelId="{58CCE63D-2D6C-42DD-9D2D-DE641F82EC17}" type="presParOf" srcId="{6BCA4F88-9F8C-4D75-A718-FAA5C7CABE36}" destId="{97BD0190-E406-4709-AEB2-00638B5D0321}" srcOrd="0" destOrd="0" presId="urn:microsoft.com/office/officeart/2005/8/layout/radial1"/>
    <dgm:cxn modelId="{1BED92D8-535A-4699-A142-EEC62FC5B56A}" type="presParOf" srcId="{1F9D90F6-A385-4C1C-A693-EFC927E45ABF}" destId="{065B53E1-24B8-4C10-9DA1-E7BC5ECDAC29}" srcOrd="2" destOrd="0" presId="urn:microsoft.com/office/officeart/2005/8/layout/radial1"/>
    <dgm:cxn modelId="{963FE52D-8283-4120-B0D9-683BFBE2B770}" type="presParOf" srcId="{1F9D90F6-A385-4C1C-A693-EFC927E45ABF}" destId="{1951BFFE-979C-4CD1-A5F3-547F3A2DB91B}" srcOrd="3" destOrd="0" presId="urn:microsoft.com/office/officeart/2005/8/layout/radial1"/>
    <dgm:cxn modelId="{F27F7532-CF01-40D6-A1B1-DCCF61963AFF}" type="presParOf" srcId="{1951BFFE-979C-4CD1-A5F3-547F3A2DB91B}" destId="{37A3B02C-A7D9-45CA-80BA-9374FD5101EE}" srcOrd="0" destOrd="0" presId="urn:microsoft.com/office/officeart/2005/8/layout/radial1"/>
    <dgm:cxn modelId="{D9AF5EDF-50D9-42D9-9D05-067E9DCA69CC}" type="presParOf" srcId="{1F9D90F6-A385-4C1C-A693-EFC927E45ABF}" destId="{1EB5AA20-24C7-48C4-9E19-E3C926EC76E9}" srcOrd="4" destOrd="0" presId="urn:microsoft.com/office/officeart/2005/8/layout/radial1"/>
    <dgm:cxn modelId="{7DF91F4C-27E2-4043-8930-60B7E6979ECC}" type="presParOf" srcId="{1F9D90F6-A385-4C1C-A693-EFC927E45ABF}" destId="{3B430897-CBCE-4EF1-AFDD-0980C5E452AB}" srcOrd="5" destOrd="0" presId="urn:microsoft.com/office/officeart/2005/8/layout/radial1"/>
    <dgm:cxn modelId="{89E62A7C-A312-45BE-9595-494BE7B41B7E}" type="presParOf" srcId="{3B430897-CBCE-4EF1-AFDD-0980C5E452AB}" destId="{EB3373E4-2DE8-41F6-B196-964FEB6F66B7}" srcOrd="0" destOrd="0" presId="urn:microsoft.com/office/officeart/2005/8/layout/radial1"/>
    <dgm:cxn modelId="{5A4178B0-413B-4D63-B77A-9BA14615802A}" type="presParOf" srcId="{1F9D90F6-A385-4C1C-A693-EFC927E45ABF}" destId="{B4EA4735-AC18-4737-B79D-B0CE0EE41E35}" srcOrd="6" destOrd="0" presId="urn:microsoft.com/office/officeart/2005/8/layout/radial1"/>
    <dgm:cxn modelId="{C09C9977-FF65-4A08-8765-8563142C9871}" type="presParOf" srcId="{1F9D90F6-A385-4C1C-A693-EFC927E45ABF}" destId="{424C2EBF-39A3-49FF-BF81-A496716BB9E7}" srcOrd="7" destOrd="0" presId="urn:microsoft.com/office/officeart/2005/8/layout/radial1"/>
    <dgm:cxn modelId="{4BDECC32-1340-4C47-9D71-3D04B8B5D78F}" type="presParOf" srcId="{424C2EBF-39A3-49FF-BF81-A496716BB9E7}" destId="{C92C081B-D309-435E-8F1C-22B7D234830F}" srcOrd="0" destOrd="0" presId="urn:microsoft.com/office/officeart/2005/8/layout/radial1"/>
    <dgm:cxn modelId="{EFC463A0-6B47-4CC8-96BC-F7F2749FD346}" type="presParOf" srcId="{1F9D90F6-A385-4C1C-A693-EFC927E45ABF}" destId="{7389CD7A-9C4E-4DB7-BC65-AF7062A539D5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C5EFD7-9B4C-4C8C-927D-76972FEF7553}">
      <dsp:nvSpPr>
        <dsp:cNvPr id="0" name=""/>
        <dsp:cNvSpPr/>
      </dsp:nvSpPr>
      <dsp:spPr>
        <a:xfrm>
          <a:off x="0" y="565352"/>
          <a:ext cx="7467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6E253E-A4B5-4372-8D48-9F735A928542}">
      <dsp:nvSpPr>
        <dsp:cNvPr id="0" name=""/>
        <dsp:cNvSpPr/>
      </dsp:nvSpPr>
      <dsp:spPr>
        <a:xfrm>
          <a:off x="373380" y="19232"/>
          <a:ext cx="5227320" cy="10922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vnitrozemský stát</a:t>
          </a:r>
          <a:endParaRPr lang="cs-CZ" sz="3700" kern="1200" dirty="0"/>
        </a:p>
      </dsp:txBody>
      <dsp:txXfrm>
        <a:off x="426699" y="72551"/>
        <a:ext cx="5120682" cy="985602"/>
      </dsp:txXfrm>
    </dsp:sp>
    <dsp:sp modelId="{24D5A826-3B92-4B41-8D48-A51BB2CFC202}">
      <dsp:nvSpPr>
        <dsp:cNvPr id="0" name=""/>
        <dsp:cNvSpPr/>
      </dsp:nvSpPr>
      <dsp:spPr>
        <a:xfrm>
          <a:off x="0" y="2243672"/>
          <a:ext cx="7467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C61D4A-4B95-4BF5-9417-D12D2AE7A2F3}">
      <dsp:nvSpPr>
        <dsp:cNvPr id="0" name=""/>
        <dsp:cNvSpPr/>
      </dsp:nvSpPr>
      <dsp:spPr>
        <a:xfrm>
          <a:off x="373380" y="1697552"/>
          <a:ext cx="5227320" cy="10922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stepi</a:t>
          </a:r>
          <a:endParaRPr lang="cs-CZ" sz="3700" kern="1200" dirty="0"/>
        </a:p>
      </dsp:txBody>
      <dsp:txXfrm>
        <a:off x="426699" y="1750871"/>
        <a:ext cx="5120682" cy="985602"/>
      </dsp:txXfrm>
    </dsp:sp>
    <dsp:sp modelId="{DD777860-B30D-4F49-8700-BBF9FE387D7D}">
      <dsp:nvSpPr>
        <dsp:cNvPr id="0" name=""/>
        <dsp:cNvSpPr/>
      </dsp:nvSpPr>
      <dsp:spPr>
        <a:xfrm>
          <a:off x="0" y="3921992"/>
          <a:ext cx="7467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423C7A-7FE3-4BE4-ADAB-75AA27D0ED8C}">
      <dsp:nvSpPr>
        <dsp:cNvPr id="0" name=""/>
        <dsp:cNvSpPr/>
      </dsp:nvSpPr>
      <dsp:spPr>
        <a:xfrm>
          <a:off x="373380" y="3375872"/>
          <a:ext cx="5227320" cy="10922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pouště - Gobi</a:t>
          </a:r>
          <a:endParaRPr lang="cs-CZ" sz="3700" kern="1200" dirty="0"/>
        </a:p>
      </dsp:txBody>
      <dsp:txXfrm>
        <a:off x="426699" y="3429191"/>
        <a:ext cx="5120682" cy="9856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CE893C-C52A-40FB-91DA-743140F2AC33}">
      <dsp:nvSpPr>
        <dsp:cNvPr id="0" name=""/>
        <dsp:cNvSpPr/>
      </dsp:nvSpPr>
      <dsp:spPr>
        <a:xfrm>
          <a:off x="3062697" y="1765710"/>
          <a:ext cx="1342204" cy="134220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kočovné</a:t>
          </a:r>
          <a:endParaRPr lang="cs-CZ" sz="1900" kern="1200" dirty="0"/>
        </a:p>
      </dsp:txBody>
      <dsp:txXfrm>
        <a:off x="3259258" y="1962271"/>
        <a:ext cx="949082" cy="949082"/>
      </dsp:txXfrm>
    </dsp:sp>
    <dsp:sp modelId="{6BCA4F88-9F8C-4D75-A718-FAA5C7CABE36}">
      <dsp:nvSpPr>
        <dsp:cNvPr id="0" name=""/>
        <dsp:cNvSpPr/>
      </dsp:nvSpPr>
      <dsp:spPr>
        <a:xfrm rot="16200000">
          <a:off x="3530981" y="1546714"/>
          <a:ext cx="405637" cy="32352"/>
        </a:xfrm>
        <a:custGeom>
          <a:avLst/>
          <a:gdLst/>
          <a:ahLst/>
          <a:cxnLst/>
          <a:rect l="0" t="0" r="0" b="0"/>
          <a:pathLst>
            <a:path>
              <a:moveTo>
                <a:pt x="0" y="16176"/>
              </a:moveTo>
              <a:lnTo>
                <a:pt x="405637" y="161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723659" y="1552750"/>
        <a:ext cx="20281" cy="20281"/>
      </dsp:txXfrm>
    </dsp:sp>
    <dsp:sp modelId="{065B53E1-24B8-4C10-9DA1-E7BC5ECDAC29}">
      <dsp:nvSpPr>
        <dsp:cNvPr id="0" name=""/>
        <dsp:cNvSpPr/>
      </dsp:nvSpPr>
      <dsp:spPr>
        <a:xfrm>
          <a:off x="3062697" y="17867"/>
          <a:ext cx="1342204" cy="134220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ovce</a:t>
          </a:r>
          <a:endParaRPr lang="cs-CZ" sz="3200" kern="1200" dirty="0"/>
        </a:p>
      </dsp:txBody>
      <dsp:txXfrm>
        <a:off x="3259258" y="214428"/>
        <a:ext cx="949082" cy="949082"/>
      </dsp:txXfrm>
    </dsp:sp>
    <dsp:sp modelId="{1951BFFE-979C-4CD1-A5F3-547F3A2DB91B}">
      <dsp:nvSpPr>
        <dsp:cNvPr id="0" name=""/>
        <dsp:cNvSpPr/>
      </dsp:nvSpPr>
      <dsp:spPr>
        <a:xfrm>
          <a:off x="4404902" y="2420636"/>
          <a:ext cx="405637" cy="32352"/>
        </a:xfrm>
        <a:custGeom>
          <a:avLst/>
          <a:gdLst/>
          <a:ahLst/>
          <a:cxnLst/>
          <a:rect l="0" t="0" r="0" b="0"/>
          <a:pathLst>
            <a:path>
              <a:moveTo>
                <a:pt x="0" y="16176"/>
              </a:moveTo>
              <a:lnTo>
                <a:pt x="405637" y="161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597580" y="2426671"/>
        <a:ext cx="20281" cy="20281"/>
      </dsp:txXfrm>
    </dsp:sp>
    <dsp:sp modelId="{1EB5AA20-24C7-48C4-9E19-E3C926EC76E9}">
      <dsp:nvSpPr>
        <dsp:cNvPr id="0" name=""/>
        <dsp:cNvSpPr/>
      </dsp:nvSpPr>
      <dsp:spPr>
        <a:xfrm>
          <a:off x="4810540" y="1765710"/>
          <a:ext cx="1342204" cy="134220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skot</a:t>
          </a:r>
          <a:endParaRPr lang="cs-CZ" sz="3200" kern="1200" dirty="0"/>
        </a:p>
      </dsp:txBody>
      <dsp:txXfrm>
        <a:off x="5007101" y="1962271"/>
        <a:ext cx="949082" cy="949082"/>
      </dsp:txXfrm>
    </dsp:sp>
    <dsp:sp modelId="{3B430897-CBCE-4EF1-AFDD-0980C5E452AB}">
      <dsp:nvSpPr>
        <dsp:cNvPr id="0" name=""/>
        <dsp:cNvSpPr/>
      </dsp:nvSpPr>
      <dsp:spPr>
        <a:xfrm rot="5400000">
          <a:off x="3530981" y="3294557"/>
          <a:ext cx="405637" cy="32352"/>
        </a:xfrm>
        <a:custGeom>
          <a:avLst/>
          <a:gdLst/>
          <a:ahLst/>
          <a:cxnLst/>
          <a:rect l="0" t="0" r="0" b="0"/>
          <a:pathLst>
            <a:path>
              <a:moveTo>
                <a:pt x="0" y="16176"/>
              </a:moveTo>
              <a:lnTo>
                <a:pt x="405637" y="161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723659" y="3300592"/>
        <a:ext cx="20281" cy="20281"/>
      </dsp:txXfrm>
    </dsp:sp>
    <dsp:sp modelId="{B4EA4735-AC18-4737-B79D-B0CE0EE41E35}">
      <dsp:nvSpPr>
        <dsp:cNvPr id="0" name=""/>
        <dsp:cNvSpPr/>
      </dsp:nvSpPr>
      <dsp:spPr>
        <a:xfrm>
          <a:off x="3062697" y="3513552"/>
          <a:ext cx="1342204" cy="134220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smtClean="0"/>
            <a:t>koně</a:t>
          </a:r>
          <a:endParaRPr lang="cs-CZ" sz="3200" kern="1200" dirty="0"/>
        </a:p>
      </dsp:txBody>
      <dsp:txXfrm>
        <a:off x="3259258" y="3710113"/>
        <a:ext cx="949082" cy="949082"/>
      </dsp:txXfrm>
    </dsp:sp>
    <dsp:sp modelId="{424C2EBF-39A3-49FF-BF81-A496716BB9E7}">
      <dsp:nvSpPr>
        <dsp:cNvPr id="0" name=""/>
        <dsp:cNvSpPr/>
      </dsp:nvSpPr>
      <dsp:spPr>
        <a:xfrm rot="10800000">
          <a:off x="2657059" y="2420636"/>
          <a:ext cx="405637" cy="32352"/>
        </a:xfrm>
        <a:custGeom>
          <a:avLst/>
          <a:gdLst/>
          <a:ahLst/>
          <a:cxnLst/>
          <a:rect l="0" t="0" r="0" b="0"/>
          <a:pathLst>
            <a:path>
              <a:moveTo>
                <a:pt x="0" y="16176"/>
              </a:moveTo>
              <a:lnTo>
                <a:pt x="405637" y="161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2849737" y="2426671"/>
        <a:ext cx="20281" cy="20281"/>
      </dsp:txXfrm>
    </dsp:sp>
    <dsp:sp modelId="{7389CD7A-9C4E-4DB7-BC65-AF7062A539D5}">
      <dsp:nvSpPr>
        <dsp:cNvPr id="0" name=""/>
        <dsp:cNvSpPr/>
      </dsp:nvSpPr>
      <dsp:spPr>
        <a:xfrm>
          <a:off x="1314855" y="1765710"/>
          <a:ext cx="1342204" cy="134220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kozy</a:t>
          </a:r>
          <a:endParaRPr lang="cs-CZ" sz="3200" kern="1200" dirty="0"/>
        </a:p>
      </dsp:txBody>
      <dsp:txXfrm>
        <a:off x="1511416" y="1962271"/>
        <a:ext cx="949082" cy="9490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Ul%C3%A1nb%C3%A1ta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1"/>
            <a:ext cx="7772400" cy="1268760"/>
          </a:xfrm>
        </p:spPr>
        <p:txBody>
          <a:bodyPr/>
          <a:lstStyle/>
          <a:p>
            <a:r>
              <a:rPr lang="cs-CZ" dirty="0" smtClean="0"/>
              <a:t>ASIE – MONGOLSKO, KLDR, KOREJSKÁ REPUBLIKA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VY_32_INOVACE_07-36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1340903"/>
              </p:ext>
            </p:extLst>
          </p:nvPr>
        </p:nvGraphicFramePr>
        <p:xfrm>
          <a:off x="1444982" y="1412776"/>
          <a:ext cx="6208395" cy="2987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VII.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Zeměpis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Asie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Mongolsko, KLDR, Korejská republika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Radmila Prokopová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8.12.2011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Prezentace podporuje výuku. Popisuje přírodní podmínky, obyvatelstvo, města a hospodářství států Mongolsko, KLDR a </a:t>
                      </a:r>
                      <a:r>
                        <a:rPr lang="cs-CZ" sz="1400" kern="50" smtClean="0">
                          <a:effectLst/>
                        </a:rPr>
                        <a:t>Korejská republika.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Mongolsko – poloha, povrch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047287102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768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Mongolsko - zemědělství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025325692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157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Mongolsko - 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13. století – vpády do Evropy</a:t>
            </a:r>
          </a:p>
          <a:p>
            <a:r>
              <a:rPr lang="cs-CZ" dirty="0" smtClean="0"/>
              <a:t>Velká říše</a:t>
            </a:r>
          </a:p>
          <a:p>
            <a:r>
              <a:rPr lang="cs-CZ" dirty="0" smtClean="0"/>
              <a:t>Čingischán – vynikali krutostí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265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Mongolsko – hlavní město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Ulanbátár</a:t>
            </a:r>
            <a:r>
              <a:rPr lang="cs-CZ" dirty="0" smtClean="0"/>
              <a:t> – obr.č.1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221088"/>
            <a:ext cx="3175000" cy="251078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04" y="1988840"/>
            <a:ext cx="5996384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7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KLDR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Vznik – po 2. světové válce rozdělením původně jednotného státu</a:t>
            </a:r>
          </a:p>
          <a:p>
            <a:r>
              <a:rPr lang="cs-CZ" dirty="0" smtClean="0"/>
              <a:t>Komunistický režim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198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Kldr</a:t>
            </a:r>
            <a:r>
              <a:rPr lang="cs-CZ" dirty="0" smtClean="0"/>
              <a:t> – hlavní město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Obr.č.2 - Pchjongjang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033464"/>
            <a:ext cx="4968552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36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Korejská republika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Vznik – po 2. světové válce</a:t>
            </a:r>
          </a:p>
          <a:p>
            <a:r>
              <a:rPr lang="cs-CZ" dirty="0" smtClean="0"/>
              <a:t>Vyspělý hospodářský stát</a:t>
            </a:r>
          </a:p>
          <a:p>
            <a:r>
              <a:rPr lang="cs-CZ" dirty="0" smtClean="0"/>
              <a:t>Země se řadí mezi „asijské tygry</a:t>
            </a:r>
            <a:r>
              <a:rPr lang="en-US" dirty="0" smtClean="0"/>
              <a:t>”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922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Korejská republika – </a:t>
            </a:r>
            <a:r>
              <a:rPr lang="cs-CZ" smtClean="0"/>
              <a:t>hlavní město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Obr.č.3 - Soul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156207"/>
            <a:ext cx="6480720" cy="461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9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Citace</a:t>
            </a:r>
          </a:p>
          <a:p>
            <a:pPr marL="0" indent="0">
              <a:buNone/>
            </a:pPr>
            <a:r>
              <a:rPr lang="cs-CZ" dirty="0" smtClean="0"/>
              <a:t>Učebnice - </a:t>
            </a:r>
            <a:r>
              <a:rPr lang="cs-CZ" sz="900" dirty="0"/>
              <a:t>SVATOŇOVÁ, Hana. </a:t>
            </a:r>
            <a:r>
              <a:rPr lang="cs-CZ" sz="900" i="1" dirty="0"/>
              <a:t>Zeměpis : Putování po světadílech, učebnice, 2. díl</a:t>
            </a:r>
            <a:r>
              <a:rPr lang="cs-CZ" sz="900" dirty="0"/>
              <a:t>. první vydání. Brno, Bratislavská 23d : NOVÁ ŠKOLA, s. r. o., 2008. 72 s. ISBN 80-7289-096-4</a:t>
            </a:r>
            <a:r>
              <a:rPr lang="cs-CZ" sz="900" dirty="0" smtClean="0"/>
              <a:t>.</a:t>
            </a:r>
          </a:p>
          <a:p>
            <a:pPr marL="0" indent="0">
              <a:buNone/>
            </a:pPr>
            <a:r>
              <a:rPr lang="cs-CZ" sz="2000" dirty="0"/>
              <a:t>Obr.č.1 - </a:t>
            </a:r>
            <a:r>
              <a:rPr lang="cs-CZ" sz="900" dirty="0"/>
              <a:t>Ul%C3%A1nb%C3%A1tar. In </a:t>
            </a:r>
            <a:r>
              <a:rPr lang="cs-CZ" sz="900" i="1" dirty="0" err="1"/>
              <a:t>Wikipedia</a:t>
            </a:r>
            <a:r>
              <a:rPr lang="cs-CZ" sz="900" i="1" dirty="0"/>
              <a:t> 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St. </a:t>
            </a:r>
            <a:r>
              <a:rPr lang="cs-CZ" sz="900" dirty="0" err="1"/>
              <a:t>Petersburg</a:t>
            </a:r>
            <a:r>
              <a:rPr lang="cs-CZ" sz="900" dirty="0"/>
              <a:t> (Florida) : </a:t>
            </a:r>
            <a:r>
              <a:rPr lang="cs-CZ" sz="900" dirty="0" err="1"/>
              <a:t>Wikipedia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9.6.2006, last </a:t>
            </a:r>
            <a:r>
              <a:rPr lang="cs-CZ" sz="900" dirty="0" err="1"/>
              <a:t>modified</a:t>
            </a:r>
            <a:r>
              <a:rPr lang="cs-CZ" sz="900" dirty="0"/>
              <a:t> on 2.11.2011 [cit. 2011-12-08]. Dostupné z WWW: </a:t>
            </a:r>
            <a:r>
              <a:rPr lang="cs-CZ" sz="900" dirty="0" smtClean="0">
                <a:hlinkClick r:id="rId2"/>
              </a:rPr>
              <a:t>http</a:t>
            </a:r>
            <a:r>
              <a:rPr lang="cs-CZ" sz="900" dirty="0">
                <a:hlinkClick r:id="rId2"/>
              </a:rPr>
              <a:t>://</a:t>
            </a:r>
            <a:r>
              <a:rPr lang="cs-CZ" sz="900" dirty="0" smtClean="0">
                <a:hlinkClick r:id="rId2"/>
              </a:rPr>
              <a:t>cs.wikipedia.org/wiki/Ul%C3%A1nb%C3%A1tar</a:t>
            </a:r>
            <a:endParaRPr lang="cs-CZ" sz="900" dirty="0" smtClean="0"/>
          </a:p>
          <a:p>
            <a:pPr marL="0" indent="0">
              <a:buNone/>
            </a:pPr>
            <a:r>
              <a:rPr lang="cs-CZ" sz="2000" dirty="0" smtClean="0"/>
              <a:t>Obr.č.2 - </a:t>
            </a:r>
            <a:r>
              <a:rPr lang="cs-CZ" sz="900" dirty="0"/>
              <a:t>Pchjongjang. In </a:t>
            </a:r>
            <a:r>
              <a:rPr lang="cs-CZ" sz="900" i="1" dirty="0" err="1"/>
              <a:t>Wikipedia</a:t>
            </a:r>
            <a:r>
              <a:rPr lang="cs-CZ" sz="900" i="1" dirty="0"/>
              <a:t> 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St. </a:t>
            </a:r>
            <a:r>
              <a:rPr lang="cs-CZ" sz="900" dirty="0" err="1"/>
              <a:t>Petersburg</a:t>
            </a:r>
            <a:r>
              <a:rPr lang="cs-CZ" sz="900" dirty="0"/>
              <a:t> (Florida) : </a:t>
            </a:r>
            <a:r>
              <a:rPr lang="cs-CZ" sz="900" dirty="0" err="1"/>
              <a:t>Wikipedia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8.11.2005, last </a:t>
            </a:r>
            <a:r>
              <a:rPr lang="cs-CZ" sz="900" dirty="0" err="1"/>
              <a:t>modified</a:t>
            </a:r>
            <a:r>
              <a:rPr lang="cs-CZ" sz="900" dirty="0"/>
              <a:t> on 23.11.2011 [cit. 2011-12-08]. Dostupné z WWW: &lt;http://cs.wikipedia.org/wiki/Pchjongjang</a:t>
            </a:r>
            <a:r>
              <a:rPr lang="cs-CZ" sz="900" dirty="0" smtClean="0"/>
              <a:t>&gt;..</a:t>
            </a:r>
          </a:p>
          <a:p>
            <a:pPr marL="0" indent="0">
              <a:buNone/>
            </a:pPr>
            <a:r>
              <a:rPr lang="cs-CZ" sz="2000" dirty="0" smtClean="0"/>
              <a:t>Obr.č.3 - </a:t>
            </a:r>
            <a:r>
              <a:rPr lang="en-US" sz="900" dirty="0"/>
              <a:t>Soul. In </a:t>
            </a:r>
            <a:r>
              <a:rPr lang="en-US" sz="900" i="1" dirty="0"/>
              <a:t>Wikipedia : the free encyclopedia</a:t>
            </a:r>
            <a:r>
              <a:rPr lang="en-US" sz="900" dirty="0"/>
              <a:t> [online]. St. Petersburg (Florida) : Wikipedia Foundation, 14.3.2006, last modified on 4.12.2011 [cit. 2011-12-08]. </a:t>
            </a:r>
            <a:r>
              <a:rPr lang="en-US" sz="900" dirty="0" err="1"/>
              <a:t>Dostupné</a:t>
            </a:r>
            <a:r>
              <a:rPr lang="en-US" sz="900" dirty="0"/>
              <a:t> z WWW: &lt;http://cs.wikipedia.org/wiki/Soul&gt;.</a:t>
            </a:r>
            <a:endParaRPr lang="cs-CZ" sz="900" dirty="0"/>
          </a:p>
          <a:p>
            <a:pPr marL="0" indent="0">
              <a:buNone/>
            </a:pPr>
            <a:endParaRPr lang="cs-CZ" sz="900" dirty="0"/>
          </a:p>
          <a:p>
            <a:pPr marL="0" indent="0">
              <a:buNone/>
            </a:pP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79639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501</TotalTime>
  <Words>207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ASIE – MONGOLSKO, KLDR, KOREJSKÁ REPUBLIKA</vt:lpstr>
      <vt:lpstr>Mongolsko – poloha, povrch</vt:lpstr>
      <vt:lpstr>Mongolsko - zemědělství</vt:lpstr>
      <vt:lpstr>Mongolsko - historie</vt:lpstr>
      <vt:lpstr>Mongolsko – hlavní město</vt:lpstr>
      <vt:lpstr>KLDR</vt:lpstr>
      <vt:lpstr>Kldr – hlavní město</vt:lpstr>
      <vt:lpstr>Korejská republika</vt:lpstr>
      <vt:lpstr>Korejská republika – hlavní město</vt:lpstr>
      <vt:lpstr>Děkuji za pozornost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Radmila Prokopová</cp:lastModifiedBy>
  <cp:revision>19</cp:revision>
  <dcterms:created xsi:type="dcterms:W3CDTF">2011-03-22T17:13:23Z</dcterms:created>
  <dcterms:modified xsi:type="dcterms:W3CDTF">2012-04-19T06:32:43Z</dcterms:modified>
</cp:coreProperties>
</file>