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3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8FD0DD-73B5-4449-95DD-8C6EB7B1A6B1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2815A42-68BA-4E16-820B-2F39D5EE665C}">
      <dgm:prSet phldrT="[Text]"/>
      <dgm:spPr/>
      <dgm:t>
        <a:bodyPr/>
        <a:lstStyle/>
        <a:p>
          <a:r>
            <a:rPr lang="cs-CZ" dirty="0" smtClean="0"/>
            <a:t>jedna z nejchudších zemí</a:t>
          </a:r>
          <a:endParaRPr lang="cs-CZ" dirty="0"/>
        </a:p>
      </dgm:t>
    </dgm:pt>
    <dgm:pt modelId="{EA1042DC-3AAF-42B8-84C8-C87668EAA9FB}" type="parTrans" cxnId="{EB04A40F-8D05-40AE-AB6B-10AC7E5C33CE}">
      <dgm:prSet/>
      <dgm:spPr/>
      <dgm:t>
        <a:bodyPr/>
        <a:lstStyle/>
        <a:p>
          <a:endParaRPr lang="cs-CZ"/>
        </a:p>
      </dgm:t>
    </dgm:pt>
    <dgm:pt modelId="{D0BE5115-691C-4C95-AB70-63B013E4EEDE}" type="sibTrans" cxnId="{EB04A40F-8D05-40AE-AB6B-10AC7E5C33CE}">
      <dgm:prSet/>
      <dgm:spPr/>
      <dgm:t>
        <a:bodyPr/>
        <a:lstStyle/>
        <a:p>
          <a:endParaRPr lang="cs-CZ"/>
        </a:p>
      </dgm:t>
    </dgm:pt>
    <dgm:pt modelId="{22CC7BEC-7F00-491D-ABA9-CCBB259AF772}">
      <dgm:prSet phldrT="[Text]"/>
      <dgm:spPr/>
      <dgm:t>
        <a:bodyPr/>
        <a:lstStyle/>
        <a:p>
          <a:r>
            <a:rPr lang="cs-CZ" dirty="0" smtClean="0"/>
            <a:t>pohoří Hindúkuš (hluboká údolí)</a:t>
          </a:r>
          <a:endParaRPr lang="cs-CZ" dirty="0"/>
        </a:p>
      </dgm:t>
    </dgm:pt>
    <dgm:pt modelId="{0781EB93-1E11-40BF-8F98-38649371DB77}" type="parTrans" cxnId="{054A2BFA-D747-42D9-8D20-876E2211F0E1}">
      <dgm:prSet/>
      <dgm:spPr/>
      <dgm:t>
        <a:bodyPr/>
        <a:lstStyle/>
        <a:p>
          <a:endParaRPr lang="cs-CZ"/>
        </a:p>
      </dgm:t>
    </dgm:pt>
    <dgm:pt modelId="{BB9BE09F-AD9B-4395-A0F5-02578071D69F}" type="sibTrans" cxnId="{054A2BFA-D747-42D9-8D20-876E2211F0E1}">
      <dgm:prSet/>
      <dgm:spPr/>
      <dgm:t>
        <a:bodyPr/>
        <a:lstStyle/>
        <a:p>
          <a:endParaRPr lang="cs-CZ"/>
        </a:p>
      </dgm:t>
    </dgm:pt>
    <dgm:pt modelId="{61D3FE6C-C5FF-4C90-9BF5-1ACD189FE6BE}">
      <dgm:prSet phldrT="[Text]"/>
      <dgm:spPr/>
      <dgm:t>
        <a:bodyPr/>
        <a:lstStyle/>
        <a:p>
          <a:r>
            <a:rPr lang="cs-CZ" dirty="0" smtClean="0"/>
            <a:t>drsné podnebí</a:t>
          </a:r>
          <a:endParaRPr lang="cs-CZ" dirty="0"/>
        </a:p>
      </dgm:t>
    </dgm:pt>
    <dgm:pt modelId="{323B1832-BDA7-4B97-BFB4-3C639C53C76E}" type="parTrans" cxnId="{98F4C644-F7FA-4FEA-98A7-03850F0DEE92}">
      <dgm:prSet/>
      <dgm:spPr/>
      <dgm:t>
        <a:bodyPr/>
        <a:lstStyle/>
        <a:p>
          <a:endParaRPr lang="cs-CZ"/>
        </a:p>
      </dgm:t>
    </dgm:pt>
    <dgm:pt modelId="{E723B920-2AC1-4D91-94AD-F2021FC50632}" type="sibTrans" cxnId="{98F4C644-F7FA-4FEA-98A7-03850F0DEE92}">
      <dgm:prSet/>
      <dgm:spPr/>
      <dgm:t>
        <a:bodyPr/>
        <a:lstStyle/>
        <a:p>
          <a:endParaRPr lang="cs-CZ"/>
        </a:p>
      </dgm:t>
    </dgm:pt>
    <dgm:pt modelId="{64310335-C059-4C3C-8396-04EAD5A5BA9E}">
      <dgm:prSet phldrT="[Text]"/>
      <dgm:spPr/>
      <dgm:t>
        <a:bodyPr/>
        <a:lstStyle/>
        <a:p>
          <a:r>
            <a:rPr lang="cs-CZ" dirty="0" smtClean="0"/>
            <a:t>bezlesá krajina</a:t>
          </a:r>
          <a:endParaRPr lang="cs-CZ" dirty="0"/>
        </a:p>
      </dgm:t>
    </dgm:pt>
    <dgm:pt modelId="{18A3F207-BCE4-4A34-B030-CD68D8C8D1FC}" type="parTrans" cxnId="{1A23B11D-182A-406C-93B0-7E40FA02469C}">
      <dgm:prSet/>
      <dgm:spPr/>
      <dgm:t>
        <a:bodyPr/>
        <a:lstStyle/>
        <a:p>
          <a:endParaRPr lang="cs-CZ"/>
        </a:p>
      </dgm:t>
    </dgm:pt>
    <dgm:pt modelId="{C298D772-EC83-42CD-9C53-46FCE8F2EC20}" type="sibTrans" cxnId="{1A23B11D-182A-406C-93B0-7E40FA02469C}">
      <dgm:prSet/>
      <dgm:spPr/>
      <dgm:t>
        <a:bodyPr/>
        <a:lstStyle/>
        <a:p>
          <a:endParaRPr lang="cs-CZ"/>
        </a:p>
      </dgm:t>
    </dgm:pt>
    <dgm:pt modelId="{F815E538-5D67-497E-84B4-56A4D257EAB9}" type="pres">
      <dgm:prSet presAssocID="{3D8FD0DD-73B5-4449-95DD-8C6EB7B1A6B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C638397-701E-4998-8903-2DF419F1BA1B}" type="pres">
      <dgm:prSet presAssocID="{D2815A42-68BA-4E16-820B-2F39D5EE665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EDF2C-36BF-4A33-BD57-1A0779C06022}" type="pres">
      <dgm:prSet presAssocID="{D2815A42-68BA-4E16-820B-2F39D5EE665C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2EF921-555F-4C34-9FF4-4D1575D71BBA}" type="pres">
      <dgm:prSet presAssocID="{61D3FE6C-C5FF-4C90-9BF5-1ACD189FE6BE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F572A6-B9BE-43B6-8852-8E026A8A9879}" type="pres">
      <dgm:prSet presAssocID="{61D3FE6C-C5FF-4C90-9BF5-1ACD189FE6BE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4A2BFA-D747-42D9-8D20-876E2211F0E1}" srcId="{D2815A42-68BA-4E16-820B-2F39D5EE665C}" destId="{22CC7BEC-7F00-491D-ABA9-CCBB259AF772}" srcOrd="0" destOrd="0" parTransId="{0781EB93-1E11-40BF-8F98-38649371DB77}" sibTransId="{BB9BE09F-AD9B-4395-A0F5-02578071D69F}"/>
    <dgm:cxn modelId="{508C792C-14DD-46A8-B26F-D87CBCBF5BA7}" type="presOf" srcId="{22CC7BEC-7F00-491D-ABA9-CCBB259AF772}" destId="{522EDF2C-36BF-4A33-BD57-1A0779C06022}" srcOrd="0" destOrd="0" presId="urn:microsoft.com/office/officeart/2005/8/layout/vList2"/>
    <dgm:cxn modelId="{EB04A40F-8D05-40AE-AB6B-10AC7E5C33CE}" srcId="{3D8FD0DD-73B5-4449-95DD-8C6EB7B1A6B1}" destId="{D2815A42-68BA-4E16-820B-2F39D5EE665C}" srcOrd="0" destOrd="0" parTransId="{EA1042DC-3AAF-42B8-84C8-C87668EAA9FB}" sibTransId="{D0BE5115-691C-4C95-AB70-63B013E4EEDE}"/>
    <dgm:cxn modelId="{1A23B11D-182A-406C-93B0-7E40FA02469C}" srcId="{61D3FE6C-C5FF-4C90-9BF5-1ACD189FE6BE}" destId="{64310335-C059-4C3C-8396-04EAD5A5BA9E}" srcOrd="0" destOrd="0" parTransId="{18A3F207-BCE4-4A34-B030-CD68D8C8D1FC}" sibTransId="{C298D772-EC83-42CD-9C53-46FCE8F2EC20}"/>
    <dgm:cxn modelId="{D5542291-00B9-4E98-9FC5-D3076C5C6D78}" type="presOf" srcId="{3D8FD0DD-73B5-4449-95DD-8C6EB7B1A6B1}" destId="{F815E538-5D67-497E-84B4-56A4D257EAB9}" srcOrd="0" destOrd="0" presId="urn:microsoft.com/office/officeart/2005/8/layout/vList2"/>
    <dgm:cxn modelId="{98F4C644-F7FA-4FEA-98A7-03850F0DEE92}" srcId="{3D8FD0DD-73B5-4449-95DD-8C6EB7B1A6B1}" destId="{61D3FE6C-C5FF-4C90-9BF5-1ACD189FE6BE}" srcOrd="1" destOrd="0" parTransId="{323B1832-BDA7-4B97-BFB4-3C639C53C76E}" sibTransId="{E723B920-2AC1-4D91-94AD-F2021FC50632}"/>
    <dgm:cxn modelId="{0BB541C6-F8D3-4E88-BF9C-617A6A75625C}" type="presOf" srcId="{61D3FE6C-C5FF-4C90-9BF5-1ACD189FE6BE}" destId="{E12EF921-555F-4C34-9FF4-4D1575D71BBA}" srcOrd="0" destOrd="0" presId="urn:microsoft.com/office/officeart/2005/8/layout/vList2"/>
    <dgm:cxn modelId="{A360DD31-0716-4DEC-B6A9-AB05C5A56644}" type="presOf" srcId="{64310335-C059-4C3C-8396-04EAD5A5BA9E}" destId="{1AF572A6-B9BE-43B6-8852-8E026A8A9879}" srcOrd="0" destOrd="0" presId="urn:microsoft.com/office/officeart/2005/8/layout/vList2"/>
    <dgm:cxn modelId="{843A755D-0E19-4568-B937-7A8761B7A845}" type="presOf" srcId="{D2815A42-68BA-4E16-820B-2F39D5EE665C}" destId="{0C638397-701E-4998-8903-2DF419F1BA1B}" srcOrd="0" destOrd="0" presId="urn:microsoft.com/office/officeart/2005/8/layout/vList2"/>
    <dgm:cxn modelId="{7C75BF4C-550E-45CA-A36D-52BB5A409BA2}" type="presParOf" srcId="{F815E538-5D67-497E-84B4-56A4D257EAB9}" destId="{0C638397-701E-4998-8903-2DF419F1BA1B}" srcOrd="0" destOrd="0" presId="urn:microsoft.com/office/officeart/2005/8/layout/vList2"/>
    <dgm:cxn modelId="{D41C4234-E10C-46AE-B0EA-7D6BBCB61498}" type="presParOf" srcId="{F815E538-5D67-497E-84B4-56A4D257EAB9}" destId="{522EDF2C-36BF-4A33-BD57-1A0779C06022}" srcOrd="1" destOrd="0" presId="urn:microsoft.com/office/officeart/2005/8/layout/vList2"/>
    <dgm:cxn modelId="{0BF5DE4F-7BBA-488A-895D-2AB5BEA82222}" type="presParOf" srcId="{F815E538-5D67-497E-84B4-56A4D257EAB9}" destId="{E12EF921-555F-4C34-9FF4-4D1575D71BBA}" srcOrd="2" destOrd="0" presId="urn:microsoft.com/office/officeart/2005/8/layout/vList2"/>
    <dgm:cxn modelId="{1603BDCB-A6B0-488E-A0EE-206BF885F9AF}" type="presParOf" srcId="{F815E538-5D67-497E-84B4-56A4D257EAB9}" destId="{1AF572A6-B9BE-43B6-8852-8E026A8A987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78C333-38DC-47AA-A8B9-BFE89DC033A1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EEE7DFD-D1A1-4FA3-9807-BC104C1D3FB3}">
      <dgm:prSet phldrT="[Text]"/>
      <dgm:spPr/>
      <dgm:t>
        <a:bodyPr/>
        <a:lstStyle/>
        <a:p>
          <a:r>
            <a:rPr lang="cs-CZ" dirty="0" smtClean="0"/>
            <a:t>karakumské ovce - kůže</a:t>
          </a:r>
          <a:endParaRPr lang="cs-CZ" dirty="0"/>
        </a:p>
      </dgm:t>
    </dgm:pt>
    <dgm:pt modelId="{783655F3-7D2F-46B9-B9B9-4357430105C1}" type="parTrans" cxnId="{B937A33F-5A7A-4431-AE94-2B4440DBFC2D}">
      <dgm:prSet/>
      <dgm:spPr/>
      <dgm:t>
        <a:bodyPr/>
        <a:lstStyle/>
        <a:p>
          <a:endParaRPr lang="cs-CZ"/>
        </a:p>
      </dgm:t>
    </dgm:pt>
    <dgm:pt modelId="{273BF301-32F0-4943-9D57-0291D1789B91}" type="sibTrans" cxnId="{B937A33F-5A7A-4431-AE94-2B4440DBFC2D}">
      <dgm:prSet/>
      <dgm:spPr/>
      <dgm:t>
        <a:bodyPr/>
        <a:lstStyle/>
        <a:p>
          <a:endParaRPr lang="cs-CZ"/>
        </a:p>
      </dgm:t>
    </dgm:pt>
    <dgm:pt modelId="{05B5190E-DF6B-4FED-B641-8863A01A2606}">
      <dgm:prSet phldrT="[Text]"/>
      <dgm:spPr/>
      <dgm:t>
        <a:bodyPr/>
        <a:lstStyle/>
        <a:p>
          <a:r>
            <a:rPr lang="cs-CZ" dirty="0" smtClean="0"/>
            <a:t>bavlna</a:t>
          </a:r>
          <a:endParaRPr lang="cs-CZ" dirty="0"/>
        </a:p>
      </dgm:t>
    </dgm:pt>
    <dgm:pt modelId="{A38584A7-6211-4B5C-9F78-6C8A7167ACA5}" type="parTrans" cxnId="{7A0EF5D3-7B46-49FA-B381-AB73DE8CC839}">
      <dgm:prSet/>
      <dgm:spPr/>
      <dgm:t>
        <a:bodyPr/>
        <a:lstStyle/>
        <a:p>
          <a:endParaRPr lang="cs-CZ"/>
        </a:p>
      </dgm:t>
    </dgm:pt>
    <dgm:pt modelId="{8AF1802B-D56E-4D76-9D72-ED21CB105ED9}" type="sibTrans" cxnId="{7A0EF5D3-7B46-49FA-B381-AB73DE8CC839}">
      <dgm:prSet/>
      <dgm:spPr/>
      <dgm:t>
        <a:bodyPr/>
        <a:lstStyle/>
        <a:p>
          <a:endParaRPr lang="cs-CZ"/>
        </a:p>
      </dgm:t>
    </dgm:pt>
    <dgm:pt modelId="{1FF0906E-0E30-4A25-94C7-E20246115B27}">
      <dgm:prSet phldrT="[Text]"/>
      <dgm:spPr/>
      <dgm:t>
        <a:bodyPr/>
        <a:lstStyle/>
        <a:p>
          <a:r>
            <a:rPr lang="cs-CZ" dirty="0" smtClean="0"/>
            <a:t>produkce opia</a:t>
          </a:r>
          <a:endParaRPr lang="cs-CZ" dirty="0"/>
        </a:p>
      </dgm:t>
    </dgm:pt>
    <dgm:pt modelId="{EE886E74-D4D2-4343-AF46-AF0D5A57B3BC}" type="parTrans" cxnId="{A9A275A0-360F-4730-9F82-5BD0A1A11AA2}">
      <dgm:prSet/>
      <dgm:spPr/>
      <dgm:t>
        <a:bodyPr/>
        <a:lstStyle/>
        <a:p>
          <a:endParaRPr lang="cs-CZ"/>
        </a:p>
      </dgm:t>
    </dgm:pt>
    <dgm:pt modelId="{4F655B44-9D90-4321-92A1-C8D07A70270A}" type="sibTrans" cxnId="{A9A275A0-360F-4730-9F82-5BD0A1A11AA2}">
      <dgm:prSet/>
      <dgm:spPr/>
      <dgm:t>
        <a:bodyPr/>
        <a:lstStyle/>
        <a:p>
          <a:endParaRPr lang="cs-CZ"/>
        </a:p>
      </dgm:t>
    </dgm:pt>
    <dgm:pt modelId="{3ED9E2D3-A241-4BB5-BB5F-36D8515C1F20}" type="pres">
      <dgm:prSet presAssocID="{4878C333-38DC-47AA-A8B9-BFE89DC033A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A5F449A-DE99-4720-BB47-9EA26268A893}" type="pres">
      <dgm:prSet presAssocID="{BEEE7DFD-D1A1-4FA3-9807-BC104C1D3FB3}" presName="parentLin" presStyleCnt="0"/>
      <dgm:spPr/>
    </dgm:pt>
    <dgm:pt modelId="{4721E34D-0CBD-4E4A-BD79-ACA1CFD45195}" type="pres">
      <dgm:prSet presAssocID="{BEEE7DFD-D1A1-4FA3-9807-BC104C1D3FB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7416F209-272B-4FB5-B7E2-8E6AFF2AE757}" type="pres">
      <dgm:prSet presAssocID="{BEEE7DFD-D1A1-4FA3-9807-BC104C1D3FB3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9DACDB-1049-4050-928D-BE262A201A41}" type="pres">
      <dgm:prSet presAssocID="{BEEE7DFD-D1A1-4FA3-9807-BC104C1D3FB3}" presName="negativeSpace" presStyleCnt="0"/>
      <dgm:spPr/>
    </dgm:pt>
    <dgm:pt modelId="{39321F14-19F3-455A-95F0-E623DB63D9DF}" type="pres">
      <dgm:prSet presAssocID="{BEEE7DFD-D1A1-4FA3-9807-BC104C1D3FB3}" presName="childText" presStyleLbl="conFgAcc1" presStyleIdx="0" presStyleCnt="3">
        <dgm:presLayoutVars>
          <dgm:bulletEnabled val="1"/>
        </dgm:presLayoutVars>
      </dgm:prSet>
      <dgm:spPr/>
    </dgm:pt>
    <dgm:pt modelId="{0F5AB5B2-1CD4-4C06-9EB3-422D02F47BDA}" type="pres">
      <dgm:prSet presAssocID="{273BF301-32F0-4943-9D57-0291D1789B91}" presName="spaceBetweenRectangles" presStyleCnt="0"/>
      <dgm:spPr/>
    </dgm:pt>
    <dgm:pt modelId="{3D204D94-4784-4A6F-B2AF-66D42E5DA097}" type="pres">
      <dgm:prSet presAssocID="{05B5190E-DF6B-4FED-B641-8863A01A2606}" presName="parentLin" presStyleCnt="0"/>
      <dgm:spPr/>
    </dgm:pt>
    <dgm:pt modelId="{44474A71-1428-4106-8E0C-E0F49C8511B2}" type="pres">
      <dgm:prSet presAssocID="{05B5190E-DF6B-4FED-B641-8863A01A2606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C336FF6-9300-447D-BEDF-738E4309C4D2}" type="pres">
      <dgm:prSet presAssocID="{05B5190E-DF6B-4FED-B641-8863A01A2606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B87130-C340-4F36-88C8-5DF062CCECCD}" type="pres">
      <dgm:prSet presAssocID="{05B5190E-DF6B-4FED-B641-8863A01A2606}" presName="negativeSpace" presStyleCnt="0"/>
      <dgm:spPr/>
    </dgm:pt>
    <dgm:pt modelId="{0E3F56CA-FC5E-4A00-99BD-4D8F34E12B22}" type="pres">
      <dgm:prSet presAssocID="{05B5190E-DF6B-4FED-B641-8863A01A2606}" presName="childText" presStyleLbl="conFgAcc1" presStyleIdx="1" presStyleCnt="3">
        <dgm:presLayoutVars>
          <dgm:bulletEnabled val="1"/>
        </dgm:presLayoutVars>
      </dgm:prSet>
      <dgm:spPr/>
    </dgm:pt>
    <dgm:pt modelId="{D3851737-2C37-48DC-8E02-0F0F34D84303}" type="pres">
      <dgm:prSet presAssocID="{8AF1802B-D56E-4D76-9D72-ED21CB105ED9}" presName="spaceBetweenRectangles" presStyleCnt="0"/>
      <dgm:spPr/>
    </dgm:pt>
    <dgm:pt modelId="{C4766055-798E-4A9B-9A3E-D48C40AAB0A1}" type="pres">
      <dgm:prSet presAssocID="{1FF0906E-0E30-4A25-94C7-E20246115B27}" presName="parentLin" presStyleCnt="0"/>
      <dgm:spPr/>
    </dgm:pt>
    <dgm:pt modelId="{DD8DAE3D-B23C-45FC-BD1A-26F35D9DC6A7}" type="pres">
      <dgm:prSet presAssocID="{1FF0906E-0E30-4A25-94C7-E20246115B27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0DF0476-A185-42FA-89E5-43548FFD8D60}" type="pres">
      <dgm:prSet presAssocID="{1FF0906E-0E30-4A25-94C7-E20246115B27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F4AF7D-B170-40E3-BD43-9A996E730AEE}" type="pres">
      <dgm:prSet presAssocID="{1FF0906E-0E30-4A25-94C7-E20246115B27}" presName="negativeSpace" presStyleCnt="0"/>
      <dgm:spPr/>
    </dgm:pt>
    <dgm:pt modelId="{EE1F2A66-B1D8-455E-96CC-DC575A7BEE30}" type="pres">
      <dgm:prSet presAssocID="{1FF0906E-0E30-4A25-94C7-E20246115B2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A9A275A0-360F-4730-9F82-5BD0A1A11AA2}" srcId="{4878C333-38DC-47AA-A8B9-BFE89DC033A1}" destId="{1FF0906E-0E30-4A25-94C7-E20246115B27}" srcOrd="2" destOrd="0" parTransId="{EE886E74-D4D2-4343-AF46-AF0D5A57B3BC}" sibTransId="{4F655B44-9D90-4321-92A1-C8D07A70270A}"/>
    <dgm:cxn modelId="{9E260BA7-3903-492E-822D-DAD0AF848E54}" type="presOf" srcId="{1FF0906E-0E30-4A25-94C7-E20246115B27}" destId="{70DF0476-A185-42FA-89E5-43548FFD8D60}" srcOrd="1" destOrd="0" presId="urn:microsoft.com/office/officeart/2005/8/layout/list1"/>
    <dgm:cxn modelId="{D8545A03-CDC8-4F15-BFD8-6A97E8AB7AF9}" type="presOf" srcId="{05B5190E-DF6B-4FED-B641-8863A01A2606}" destId="{44474A71-1428-4106-8E0C-E0F49C8511B2}" srcOrd="0" destOrd="0" presId="urn:microsoft.com/office/officeart/2005/8/layout/list1"/>
    <dgm:cxn modelId="{7D581B2C-5BC0-4DF5-927E-4742FB8A6A38}" type="presOf" srcId="{05B5190E-DF6B-4FED-B641-8863A01A2606}" destId="{2C336FF6-9300-447D-BEDF-738E4309C4D2}" srcOrd="1" destOrd="0" presId="urn:microsoft.com/office/officeart/2005/8/layout/list1"/>
    <dgm:cxn modelId="{B937A33F-5A7A-4431-AE94-2B4440DBFC2D}" srcId="{4878C333-38DC-47AA-A8B9-BFE89DC033A1}" destId="{BEEE7DFD-D1A1-4FA3-9807-BC104C1D3FB3}" srcOrd="0" destOrd="0" parTransId="{783655F3-7D2F-46B9-B9B9-4357430105C1}" sibTransId="{273BF301-32F0-4943-9D57-0291D1789B91}"/>
    <dgm:cxn modelId="{0BD3928F-733B-4D2F-B93B-D3BFED66BBDA}" type="presOf" srcId="{4878C333-38DC-47AA-A8B9-BFE89DC033A1}" destId="{3ED9E2D3-A241-4BB5-BB5F-36D8515C1F20}" srcOrd="0" destOrd="0" presId="urn:microsoft.com/office/officeart/2005/8/layout/list1"/>
    <dgm:cxn modelId="{D3E28A54-6344-4D71-BB6B-78DAA64E2A69}" type="presOf" srcId="{BEEE7DFD-D1A1-4FA3-9807-BC104C1D3FB3}" destId="{4721E34D-0CBD-4E4A-BD79-ACA1CFD45195}" srcOrd="0" destOrd="0" presId="urn:microsoft.com/office/officeart/2005/8/layout/list1"/>
    <dgm:cxn modelId="{303A1082-A6E9-45F9-9EFE-B8D680A4FC27}" type="presOf" srcId="{BEEE7DFD-D1A1-4FA3-9807-BC104C1D3FB3}" destId="{7416F209-272B-4FB5-B7E2-8E6AFF2AE757}" srcOrd="1" destOrd="0" presId="urn:microsoft.com/office/officeart/2005/8/layout/list1"/>
    <dgm:cxn modelId="{7A0EF5D3-7B46-49FA-B381-AB73DE8CC839}" srcId="{4878C333-38DC-47AA-A8B9-BFE89DC033A1}" destId="{05B5190E-DF6B-4FED-B641-8863A01A2606}" srcOrd="1" destOrd="0" parTransId="{A38584A7-6211-4B5C-9F78-6C8A7167ACA5}" sibTransId="{8AF1802B-D56E-4D76-9D72-ED21CB105ED9}"/>
    <dgm:cxn modelId="{5EAC9EF6-753F-4182-91F9-2CBD16092B29}" type="presOf" srcId="{1FF0906E-0E30-4A25-94C7-E20246115B27}" destId="{DD8DAE3D-B23C-45FC-BD1A-26F35D9DC6A7}" srcOrd="0" destOrd="0" presId="urn:microsoft.com/office/officeart/2005/8/layout/list1"/>
    <dgm:cxn modelId="{EF9341D4-B423-4DC2-AA71-FB9781A89A0A}" type="presParOf" srcId="{3ED9E2D3-A241-4BB5-BB5F-36D8515C1F20}" destId="{9A5F449A-DE99-4720-BB47-9EA26268A893}" srcOrd="0" destOrd="0" presId="urn:microsoft.com/office/officeart/2005/8/layout/list1"/>
    <dgm:cxn modelId="{3D185EEB-3BE9-4887-AD12-34A855F9D41C}" type="presParOf" srcId="{9A5F449A-DE99-4720-BB47-9EA26268A893}" destId="{4721E34D-0CBD-4E4A-BD79-ACA1CFD45195}" srcOrd="0" destOrd="0" presId="urn:microsoft.com/office/officeart/2005/8/layout/list1"/>
    <dgm:cxn modelId="{CB8892F0-E08A-46EE-A671-8B662C5CFAA5}" type="presParOf" srcId="{9A5F449A-DE99-4720-BB47-9EA26268A893}" destId="{7416F209-272B-4FB5-B7E2-8E6AFF2AE757}" srcOrd="1" destOrd="0" presId="urn:microsoft.com/office/officeart/2005/8/layout/list1"/>
    <dgm:cxn modelId="{F22AAC75-713A-46C2-BF99-84483A180A47}" type="presParOf" srcId="{3ED9E2D3-A241-4BB5-BB5F-36D8515C1F20}" destId="{159DACDB-1049-4050-928D-BE262A201A41}" srcOrd="1" destOrd="0" presId="urn:microsoft.com/office/officeart/2005/8/layout/list1"/>
    <dgm:cxn modelId="{6A618B92-E643-424A-818F-528883FB546F}" type="presParOf" srcId="{3ED9E2D3-A241-4BB5-BB5F-36D8515C1F20}" destId="{39321F14-19F3-455A-95F0-E623DB63D9DF}" srcOrd="2" destOrd="0" presId="urn:microsoft.com/office/officeart/2005/8/layout/list1"/>
    <dgm:cxn modelId="{28BC19C1-347C-4E01-840D-AA5A2AB6CEA8}" type="presParOf" srcId="{3ED9E2D3-A241-4BB5-BB5F-36D8515C1F20}" destId="{0F5AB5B2-1CD4-4C06-9EB3-422D02F47BDA}" srcOrd="3" destOrd="0" presId="urn:microsoft.com/office/officeart/2005/8/layout/list1"/>
    <dgm:cxn modelId="{2CC434F3-29B3-4D44-9E88-0943ED0703EC}" type="presParOf" srcId="{3ED9E2D3-A241-4BB5-BB5F-36D8515C1F20}" destId="{3D204D94-4784-4A6F-B2AF-66D42E5DA097}" srcOrd="4" destOrd="0" presId="urn:microsoft.com/office/officeart/2005/8/layout/list1"/>
    <dgm:cxn modelId="{F11F728F-6C6D-429C-B77D-9BEC85EC5AB1}" type="presParOf" srcId="{3D204D94-4784-4A6F-B2AF-66D42E5DA097}" destId="{44474A71-1428-4106-8E0C-E0F49C8511B2}" srcOrd="0" destOrd="0" presId="urn:microsoft.com/office/officeart/2005/8/layout/list1"/>
    <dgm:cxn modelId="{DC1775D9-2675-4A54-927A-2F960059F862}" type="presParOf" srcId="{3D204D94-4784-4A6F-B2AF-66D42E5DA097}" destId="{2C336FF6-9300-447D-BEDF-738E4309C4D2}" srcOrd="1" destOrd="0" presId="urn:microsoft.com/office/officeart/2005/8/layout/list1"/>
    <dgm:cxn modelId="{0D60C03D-50B1-4684-A10F-2421C9318CF2}" type="presParOf" srcId="{3ED9E2D3-A241-4BB5-BB5F-36D8515C1F20}" destId="{06B87130-C340-4F36-88C8-5DF062CCECCD}" srcOrd="5" destOrd="0" presId="urn:microsoft.com/office/officeart/2005/8/layout/list1"/>
    <dgm:cxn modelId="{4CB74483-CE4A-4DB6-8AC8-FF1D782AA9AC}" type="presParOf" srcId="{3ED9E2D3-A241-4BB5-BB5F-36D8515C1F20}" destId="{0E3F56CA-FC5E-4A00-99BD-4D8F34E12B22}" srcOrd="6" destOrd="0" presId="urn:microsoft.com/office/officeart/2005/8/layout/list1"/>
    <dgm:cxn modelId="{BD5DB5D3-3173-4EC9-996D-7BEE11D8CDBA}" type="presParOf" srcId="{3ED9E2D3-A241-4BB5-BB5F-36D8515C1F20}" destId="{D3851737-2C37-48DC-8E02-0F0F34D84303}" srcOrd="7" destOrd="0" presId="urn:microsoft.com/office/officeart/2005/8/layout/list1"/>
    <dgm:cxn modelId="{05A2397C-B5E7-422F-B429-45CC025C0908}" type="presParOf" srcId="{3ED9E2D3-A241-4BB5-BB5F-36D8515C1F20}" destId="{C4766055-798E-4A9B-9A3E-D48C40AAB0A1}" srcOrd="8" destOrd="0" presId="urn:microsoft.com/office/officeart/2005/8/layout/list1"/>
    <dgm:cxn modelId="{E60981EB-6586-451F-85C6-DA7BD7BA43AB}" type="presParOf" srcId="{C4766055-798E-4A9B-9A3E-D48C40AAB0A1}" destId="{DD8DAE3D-B23C-45FC-BD1A-26F35D9DC6A7}" srcOrd="0" destOrd="0" presId="urn:microsoft.com/office/officeart/2005/8/layout/list1"/>
    <dgm:cxn modelId="{B0F15F70-3EDE-416D-AB10-767796F6F74A}" type="presParOf" srcId="{C4766055-798E-4A9B-9A3E-D48C40AAB0A1}" destId="{70DF0476-A185-42FA-89E5-43548FFD8D60}" srcOrd="1" destOrd="0" presId="urn:microsoft.com/office/officeart/2005/8/layout/list1"/>
    <dgm:cxn modelId="{816AC7F6-5EF5-4E76-85D0-10CAB8166C46}" type="presParOf" srcId="{3ED9E2D3-A241-4BB5-BB5F-36D8515C1F20}" destId="{FFF4AF7D-B170-40E3-BD43-9A996E730AEE}" srcOrd="9" destOrd="0" presId="urn:microsoft.com/office/officeart/2005/8/layout/list1"/>
    <dgm:cxn modelId="{183D1588-771D-404C-920A-9050F6D2D46A}" type="presParOf" srcId="{3ED9E2D3-A241-4BB5-BB5F-36D8515C1F20}" destId="{EE1F2A66-B1D8-455E-96CC-DC575A7BEE3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C638397-701E-4998-8903-2DF419F1BA1B}">
      <dsp:nvSpPr>
        <dsp:cNvPr id="0" name=""/>
        <dsp:cNvSpPr/>
      </dsp:nvSpPr>
      <dsp:spPr>
        <a:xfrm>
          <a:off x="0" y="348778"/>
          <a:ext cx="7467600" cy="112729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jedna z nejchudších zemí</a:t>
          </a:r>
          <a:endParaRPr lang="cs-CZ" sz="4700" kern="1200" dirty="0"/>
        </a:p>
      </dsp:txBody>
      <dsp:txXfrm>
        <a:off x="0" y="348778"/>
        <a:ext cx="7467600" cy="1127295"/>
      </dsp:txXfrm>
    </dsp:sp>
    <dsp:sp modelId="{522EDF2C-36BF-4A33-BD57-1A0779C06022}">
      <dsp:nvSpPr>
        <dsp:cNvPr id="0" name=""/>
        <dsp:cNvSpPr/>
      </dsp:nvSpPr>
      <dsp:spPr>
        <a:xfrm>
          <a:off x="0" y="1476073"/>
          <a:ext cx="7467600" cy="1143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59690" rIns="334264" bIns="59690" numCol="1" spcCol="1270" anchor="t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700" kern="1200" dirty="0" smtClean="0"/>
            <a:t>pohoří Hindúkuš (hluboká údolí)</a:t>
          </a:r>
          <a:endParaRPr lang="cs-CZ" sz="3700" kern="1200" dirty="0"/>
        </a:p>
      </dsp:txBody>
      <dsp:txXfrm>
        <a:off x="0" y="1476073"/>
        <a:ext cx="7467600" cy="1143157"/>
      </dsp:txXfrm>
    </dsp:sp>
    <dsp:sp modelId="{E12EF921-555F-4C34-9FF4-4D1575D71BBA}">
      <dsp:nvSpPr>
        <dsp:cNvPr id="0" name=""/>
        <dsp:cNvSpPr/>
      </dsp:nvSpPr>
      <dsp:spPr>
        <a:xfrm>
          <a:off x="0" y="2619231"/>
          <a:ext cx="7467600" cy="112729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drsné podnebí</a:t>
          </a:r>
          <a:endParaRPr lang="cs-CZ" sz="4700" kern="1200" dirty="0"/>
        </a:p>
      </dsp:txBody>
      <dsp:txXfrm>
        <a:off x="0" y="2619231"/>
        <a:ext cx="7467600" cy="1127295"/>
      </dsp:txXfrm>
    </dsp:sp>
    <dsp:sp modelId="{1AF572A6-B9BE-43B6-8852-8E026A8A9879}">
      <dsp:nvSpPr>
        <dsp:cNvPr id="0" name=""/>
        <dsp:cNvSpPr/>
      </dsp:nvSpPr>
      <dsp:spPr>
        <a:xfrm>
          <a:off x="0" y="3746526"/>
          <a:ext cx="7467600" cy="77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59690" rIns="334264" bIns="59690" numCol="1" spcCol="1270" anchor="t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700" kern="1200" dirty="0" smtClean="0"/>
            <a:t>bezlesá krajina</a:t>
          </a:r>
          <a:endParaRPr lang="cs-CZ" sz="3700" kern="1200" dirty="0"/>
        </a:p>
      </dsp:txBody>
      <dsp:txXfrm>
        <a:off x="0" y="3746526"/>
        <a:ext cx="7467600" cy="77832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9321F14-19F3-455A-95F0-E623DB63D9DF}">
      <dsp:nvSpPr>
        <dsp:cNvPr id="0" name=""/>
        <dsp:cNvSpPr/>
      </dsp:nvSpPr>
      <dsp:spPr>
        <a:xfrm>
          <a:off x="0" y="767672"/>
          <a:ext cx="7467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416F209-272B-4FB5-B7E2-8E6AFF2AE757}">
      <dsp:nvSpPr>
        <dsp:cNvPr id="0" name=""/>
        <dsp:cNvSpPr/>
      </dsp:nvSpPr>
      <dsp:spPr>
        <a:xfrm>
          <a:off x="373380" y="280592"/>
          <a:ext cx="5227320" cy="974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karakumské ovce - kůže</a:t>
          </a:r>
          <a:endParaRPr lang="cs-CZ" sz="3300" kern="1200" dirty="0"/>
        </a:p>
      </dsp:txBody>
      <dsp:txXfrm>
        <a:off x="373380" y="280592"/>
        <a:ext cx="5227320" cy="974160"/>
      </dsp:txXfrm>
    </dsp:sp>
    <dsp:sp modelId="{0E3F56CA-FC5E-4A00-99BD-4D8F34E12B22}">
      <dsp:nvSpPr>
        <dsp:cNvPr id="0" name=""/>
        <dsp:cNvSpPr/>
      </dsp:nvSpPr>
      <dsp:spPr>
        <a:xfrm>
          <a:off x="0" y="2264552"/>
          <a:ext cx="7467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C336FF6-9300-447D-BEDF-738E4309C4D2}">
      <dsp:nvSpPr>
        <dsp:cNvPr id="0" name=""/>
        <dsp:cNvSpPr/>
      </dsp:nvSpPr>
      <dsp:spPr>
        <a:xfrm>
          <a:off x="373380" y="1777472"/>
          <a:ext cx="5227320" cy="974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bavlna</a:t>
          </a:r>
          <a:endParaRPr lang="cs-CZ" sz="3300" kern="1200" dirty="0"/>
        </a:p>
      </dsp:txBody>
      <dsp:txXfrm>
        <a:off x="373380" y="1777472"/>
        <a:ext cx="5227320" cy="974160"/>
      </dsp:txXfrm>
    </dsp:sp>
    <dsp:sp modelId="{EE1F2A66-B1D8-455E-96CC-DC575A7BEE30}">
      <dsp:nvSpPr>
        <dsp:cNvPr id="0" name=""/>
        <dsp:cNvSpPr/>
      </dsp:nvSpPr>
      <dsp:spPr>
        <a:xfrm>
          <a:off x="0" y="3761432"/>
          <a:ext cx="7467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0DF0476-A185-42FA-89E5-43548FFD8D60}">
      <dsp:nvSpPr>
        <dsp:cNvPr id="0" name=""/>
        <dsp:cNvSpPr/>
      </dsp:nvSpPr>
      <dsp:spPr>
        <a:xfrm>
          <a:off x="373380" y="3274352"/>
          <a:ext cx="5227320" cy="974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produkce opia</a:t>
          </a:r>
          <a:endParaRPr lang="cs-CZ" sz="3300" kern="1200" dirty="0"/>
        </a:p>
      </dsp:txBody>
      <dsp:txXfrm>
        <a:off x="373380" y="3274352"/>
        <a:ext cx="5227320" cy="974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332657"/>
            <a:ext cx="7772400" cy="1080120"/>
          </a:xfrm>
        </p:spPr>
        <p:txBody>
          <a:bodyPr/>
          <a:lstStyle/>
          <a:p>
            <a:r>
              <a:rPr lang="cs-CZ" dirty="0" smtClean="0"/>
              <a:t>ASIE - </a:t>
            </a:r>
            <a:r>
              <a:rPr lang="cs-CZ" dirty="0" smtClean="0"/>
              <a:t>AFGHÁNISTÁN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VY_32_INOVACE_07-39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82431271"/>
              </p:ext>
            </p:extLst>
          </p:nvPr>
        </p:nvGraphicFramePr>
        <p:xfrm>
          <a:off x="1516013" y="1700808"/>
          <a:ext cx="6208395" cy="2987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Afghánistán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</a:t>
                      </a:r>
                      <a:r>
                        <a:rPr lang="cs-CZ" sz="1400" kern="50" smtClean="0">
                          <a:effectLst/>
                        </a:rPr>
                        <a:t>. </a:t>
                      </a:r>
                      <a:r>
                        <a:rPr lang="cs-CZ" sz="1400" kern="50" dirty="0" smtClean="0">
                          <a:effectLst/>
                        </a:rPr>
                        <a:t>12. 2011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charakterizuje přírodní a hospodářské podmínky </a:t>
                      </a:r>
                      <a:r>
                        <a:rPr lang="cs-CZ" sz="1400" kern="50" dirty="0" smtClean="0">
                          <a:effectLst/>
                        </a:rPr>
                        <a:t>Afghánistánu</a:t>
                      </a:r>
                      <a:r>
                        <a:rPr lang="cs-CZ" sz="1400" kern="50" dirty="0" smtClean="0">
                          <a:effectLst/>
                        </a:rPr>
                        <a:t>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</a:t>
            </a:r>
            <a:r>
              <a:rPr lang="cs-CZ" dirty="0" smtClean="0"/>
              <a:t>pojnice </a:t>
            </a:r>
            <a:r>
              <a:rPr lang="cs-CZ" dirty="0" smtClean="0"/>
              <a:t>mezi severní a jižní Asií</a:t>
            </a:r>
          </a:p>
          <a:p>
            <a:r>
              <a:rPr lang="cs-CZ" dirty="0" smtClean="0"/>
              <a:t>s</a:t>
            </a:r>
            <a:r>
              <a:rPr lang="cs-CZ" dirty="0" smtClean="0"/>
              <a:t>trategická </a:t>
            </a:r>
            <a:r>
              <a:rPr lang="cs-CZ" dirty="0" smtClean="0"/>
              <a:t>poloha je příčinou zájmu světových velmocí o nadvládu</a:t>
            </a:r>
          </a:p>
          <a:p>
            <a:r>
              <a:rPr lang="cs-CZ" dirty="0" smtClean="0"/>
              <a:t>n</a:t>
            </a:r>
            <a:r>
              <a:rPr lang="cs-CZ" dirty="0" smtClean="0"/>
              <a:t>eustálé </a:t>
            </a:r>
            <a:r>
              <a:rPr lang="cs-CZ" dirty="0" smtClean="0"/>
              <a:t>dobývání okolními kmeny</a:t>
            </a:r>
          </a:p>
          <a:p>
            <a:r>
              <a:rPr lang="cs-CZ" dirty="0" smtClean="0"/>
              <a:t>d</a:t>
            </a:r>
            <a:r>
              <a:rPr lang="cs-CZ" dirty="0" smtClean="0"/>
              <a:t>obývání </a:t>
            </a:r>
            <a:r>
              <a:rPr lang="cs-CZ" dirty="0" smtClean="0"/>
              <a:t>světovými velmocemi – Rusko, Velká Británie, USA a Čína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725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</a:t>
            </a:r>
            <a:r>
              <a:rPr lang="cs-CZ" dirty="0" smtClean="0"/>
              <a:t>d </a:t>
            </a:r>
            <a:r>
              <a:rPr lang="cs-CZ" dirty="0" smtClean="0"/>
              <a:t>roku 1979 – obsazení ruskou armádou na 10 let</a:t>
            </a:r>
          </a:p>
          <a:p>
            <a:r>
              <a:rPr lang="cs-CZ" dirty="0" smtClean="0"/>
              <a:t>90. léta 20. století – vůdčí silou islámské hnutí Talibán</a:t>
            </a:r>
          </a:p>
          <a:p>
            <a:r>
              <a:rPr lang="cs-CZ" dirty="0" smtClean="0"/>
              <a:t>2001 útok USA a Velké Británie na teroristická centra</a:t>
            </a:r>
          </a:p>
          <a:p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současnosti přítomnost mezinárodních vojenských jednotek (včetně českých)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648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Zeměpisná charakteristika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416988925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70664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80925760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418960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Karakumská </a:t>
            </a:r>
            <a:r>
              <a:rPr lang="cs-CZ" dirty="0" smtClean="0"/>
              <a:t>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</a:t>
            </a:r>
            <a:r>
              <a:rPr lang="cs-CZ" dirty="0" smtClean="0"/>
              <a:t>. č. 3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2462212"/>
            <a:ext cx="5832648" cy="3919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690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</a:t>
            </a:r>
            <a:r>
              <a:rPr lang="cs-CZ" dirty="0" smtClean="0"/>
              <a:t>. č. 2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748" y="2528900"/>
            <a:ext cx="3926676" cy="33123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2528900"/>
            <a:ext cx="3024336" cy="3492388"/>
          </a:xfrm>
          <a:prstGeom prst="rect">
            <a:avLst/>
          </a:prstGeom>
        </p:spPr>
      </p:pic>
      <p:pic>
        <p:nvPicPr>
          <p:cNvPr id="2050" name="Picture 2" descr="C:\Users\prokopova\AppData\Local\Microsoft\Windows\Temporary Internet Files\Content.IE5\0MK6SKKA\MP9001452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36912"/>
            <a:ext cx="208823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0254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- Kábul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</a:t>
            </a:r>
            <a:r>
              <a:rPr lang="cs-CZ" dirty="0" smtClean="0"/>
              <a:t>. č. 1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2235200"/>
            <a:ext cx="6192688" cy="342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34013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 smtClean="0"/>
              <a:t>Učebnice - </a:t>
            </a:r>
            <a:r>
              <a:rPr lang="cs-CZ" sz="900" dirty="0"/>
              <a:t>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vydání. Brno, Bratislavská 23d : NOVÁ ŠKOLA, s. r. o., 2008. 72 s. ISBN 80-7289-096-4</a:t>
            </a:r>
            <a:r>
              <a:rPr lang="cs-CZ" sz="9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Obr.č.1 - </a:t>
            </a:r>
            <a:r>
              <a:rPr lang="en-US" sz="900" dirty="0"/>
              <a:t>K%C3%A1bul. In </a:t>
            </a:r>
            <a:r>
              <a:rPr lang="en-US" sz="900" i="1" dirty="0"/>
              <a:t>Wikipedia : the free encyclopedia</a:t>
            </a:r>
            <a:r>
              <a:rPr lang="en-US" sz="900" dirty="0"/>
              <a:t> [online]. St. Petersburg (Florida) : Wikipedia Foundation, 12.3.2006, last modified on 7.12.2011 [cit. 2011-12-08]. </a:t>
            </a:r>
            <a:r>
              <a:rPr lang="en-US" sz="900" dirty="0" err="1"/>
              <a:t>Dostupné</a:t>
            </a:r>
            <a:r>
              <a:rPr lang="en-US" sz="900" dirty="0"/>
              <a:t> z WWW: &lt;http://cs.wikipedia.org/wiki/K%C3%A1bul</a:t>
            </a:r>
            <a:r>
              <a:rPr lang="en-US" sz="900" dirty="0" smtClean="0"/>
              <a:t>&gt;.</a:t>
            </a:r>
            <a:endParaRPr lang="cs-CZ" sz="900" dirty="0" smtClean="0"/>
          </a:p>
          <a:p>
            <a:pPr marL="0" indent="0">
              <a:buNone/>
            </a:pPr>
            <a:r>
              <a:rPr lang="cs-CZ" sz="2000" dirty="0" smtClean="0"/>
              <a:t>Obr.č.2 - </a:t>
            </a:r>
            <a:r>
              <a:rPr lang="cs-CZ" sz="900" dirty="0"/>
              <a:t>Opium.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4.9.2008, last </a:t>
            </a:r>
            <a:r>
              <a:rPr lang="cs-CZ" sz="900" dirty="0" err="1"/>
              <a:t>modified</a:t>
            </a:r>
            <a:r>
              <a:rPr lang="cs-CZ" sz="900" dirty="0"/>
              <a:t> on 2.8.2011 [cit. 2011-12-08]. Dostupné z WWW: &lt;http://cs.wikipedia.org/wiki/Opium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sz="2000" dirty="0" smtClean="0"/>
              <a:t>Obr.č.3 - </a:t>
            </a:r>
            <a:r>
              <a:rPr lang="en-US" sz="900" dirty="0" err="1"/>
              <a:t>Ovce</a:t>
            </a:r>
            <a:r>
              <a:rPr lang="en-US" sz="900" dirty="0"/>
              <a:t>. In </a:t>
            </a:r>
            <a:r>
              <a:rPr lang="en-US" sz="900" i="1" dirty="0"/>
              <a:t>Wikipedia : the free encyclopedia</a:t>
            </a:r>
            <a:r>
              <a:rPr lang="en-US" sz="900" dirty="0"/>
              <a:t> [online]. St. Petersburg (Florida) : Wikipedia Foundation, 23.4.2006, last modified on 23.9.2011 [cit. 2011-12-08]. </a:t>
            </a:r>
            <a:r>
              <a:rPr lang="en-US" sz="900" dirty="0" err="1"/>
              <a:t>Dostupné</a:t>
            </a:r>
            <a:r>
              <a:rPr lang="en-US" sz="900" dirty="0"/>
              <a:t> z WWW: &lt;http://cs.wikipedia.org/wiki/Ovce&gt;.</a:t>
            </a:r>
            <a:endParaRPr lang="cs-CZ" sz="900" dirty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173848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409</TotalTime>
  <Words>232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ASIE - AFGHÁNISTÁN</vt:lpstr>
      <vt:lpstr>poloha</vt:lpstr>
      <vt:lpstr>historie</vt:lpstr>
      <vt:lpstr>Zeměpisná charakteristika</vt:lpstr>
      <vt:lpstr>zemědělství</vt:lpstr>
      <vt:lpstr>Karakumská ovce</vt:lpstr>
      <vt:lpstr>opium</vt:lpstr>
      <vt:lpstr>Hlavní město - Kábul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expert</cp:lastModifiedBy>
  <cp:revision>18</cp:revision>
  <dcterms:created xsi:type="dcterms:W3CDTF">2011-03-22T17:13:23Z</dcterms:created>
  <dcterms:modified xsi:type="dcterms:W3CDTF">2012-04-20T05:38:25Z</dcterms:modified>
</cp:coreProperties>
</file>