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61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B667F-D4F3-4696-BC94-0398816DA041}" type="datetimeFigureOut">
              <a:rPr lang="cs-CZ" smtClean="0"/>
              <a:t>20.4.2012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DCB22-1561-402A-A328-2F32B82D7F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135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FCDE9-AC5D-49E9-B10A-3CA7F3E002B4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C1F0E-54B8-4DA7-86C6-D0BCBB42E00B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9E7382-A760-4F45-967C-3012580C1F28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25BC9-63AC-4DBC-80A2-6999D1504870}" type="datetime1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BC383-3499-40F8-9F4F-621AB829A2A9}" type="datetime1">
              <a:rPr lang="cs-CZ" smtClean="0"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1FBE9-0AC9-485E-8C13-36D2879EB510}" type="datetime1">
              <a:rPr lang="cs-CZ" smtClean="0"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986B9-11FA-4080-AA03-EB766758CE5F}" type="datetime1">
              <a:rPr lang="cs-CZ" smtClean="0"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89377-FC0B-4363-BC97-F9A897B0DD5C}" type="datetime1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B51-0E5A-458B-ABD6-8C2937B0499A}" type="datetime1">
              <a:rPr lang="cs-CZ" smtClean="0"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EA77F-DD93-4523-822F-04A7B1ADE253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38B3F-F836-4E5E-847E-907285652CE0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DA1B0-CA9C-489B-8669-07878C12EBEA}" type="datetime1">
              <a:rPr lang="cs-CZ" smtClean="0"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1_52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 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Prvouka, 1. ročník; bezpečnost na silnici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251520" y="1123943"/>
            <a:ext cx="8136904" cy="4262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Prvouka – bezpečnost na silnici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PILOTÁŽE):8. 4.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Obrazová prezentace, která upevňuje znalosti a vědomosti při chování na silnici a chodníku.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Prvouka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Dokáže vyhledávat a využívat informace v praktickém životě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Vnímá problémové situace, rozpoznává problémy a hledá nejvhodnější způsob řešení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Vyjadřuje své názory a postoje a umí vhodnou formou obhájit svůj názor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Rozpoznává rizikové a nevhodné chování, uvědomuje si jeho možné důsledky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český jazyk, výtvarná výchova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Uplatňovat základní pravidla silničního provozu pro chodce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Dodržovat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zásady bezpe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/>
              </a:rPr>
              <a:t>č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ného chování tak, aby neohrožoval zdraví své a zdraví jiných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1.- 3. ročník, základní škola praktická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PŘECHÁZENÍ VOZOVKY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Vozovku přecházíme po přechodu. </a:t>
            </a:r>
          </a:p>
        </p:txBody>
      </p:sp>
      <p:pic>
        <p:nvPicPr>
          <p:cNvPr id="5" name="Zástupný symbol pro obsah 4" descr="přecházení po přechod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276872"/>
            <a:ext cx="3145536" cy="2255520"/>
          </a:xfrm>
        </p:spPr>
      </p:pic>
      <p:sp>
        <p:nvSpPr>
          <p:cNvPr id="6" name="TextovéPole 5"/>
          <p:cNvSpPr txBox="1"/>
          <p:nvPr/>
        </p:nvSpPr>
        <p:spPr>
          <a:xfrm>
            <a:off x="4067944" y="2276872"/>
            <a:ext cx="41764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KDO PŘECHÁZÍ SPRÁVNĚ?</a:t>
            </a:r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00B0F0"/>
                </a:solidFill>
              </a:rPr>
              <a:t>KLUK?</a:t>
            </a:r>
          </a:p>
          <a:p>
            <a:endParaRPr lang="cs-CZ" dirty="0" smtClean="0"/>
          </a:p>
          <a:p>
            <a:r>
              <a:rPr lang="cs-CZ" sz="3600" dirty="0" smtClean="0">
                <a:solidFill>
                  <a:srgbClr val="FF0000"/>
                </a:solidFill>
              </a:rPr>
              <a:t>HOLČIČKA?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NEŽ PŘEJDEME VOZOVKU, MUSÍME SE ROZHLÉDNOUT</a:t>
            </a:r>
          </a:p>
        </p:txBody>
      </p:sp>
      <p:pic>
        <p:nvPicPr>
          <p:cNvPr id="5" name="Zástupný symbol pro obsah 4" descr="vpravo-vlev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2132856"/>
            <a:ext cx="3108960" cy="2231136"/>
          </a:xfrm>
        </p:spPr>
      </p:pic>
      <p:sp>
        <p:nvSpPr>
          <p:cNvPr id="6" name="TextovéPole 5"/>
          <p:cNvSpPr txBox="1"/>
          <p:nvPr/>
        </p:nvSpPr>
        <p:spPr>
          <a:xfrm>
            <a:off x="4788024" y="2276872"/>
            <a:ext cx="374441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NEJDŘÍVE SE ROZHLÉDNEME:</a:t>
            </a:r>
          </a:p>
          <a:p>
            <a:endParaRPr lang="cs-CZ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VRAVO?	</a:t>
            </a:r>
            <a:r>
              <a:rPr lang="cs-CZ" sz="2800" dirty="0" smtClean="0">
                <a:solidFill>
                  <a:srgbClr val="00B050"/>
                </a:solidFill>
              </a:rPr>
              <a:t>VLEVO?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 ULICI SI NEHRAJEME</a:t>
            </a:r>
          </a:p>
        </p:txBody>
      </p:sp>
      <p:pic>
        <p:nvPicPr>
          <p:cNvPr id="5" name="Zástupný symbol pro obsah 4" descr="přecháze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83321" y="1950003"/>
            <a:ext cx="3628639" cy="2775141"/>
          </a:xfrm>
        </p:spPr>
      </p:pic>
      <p:sp>
        <p:nvSpPr>
          <p:cNvPr id="6" name="TextovéPole 5"/>
          <p:cNvSpPr txBox="1"/>
          <p:nvPr/>
        </p:nvSpPr>
        <p:spPr>
          <a:xfrm>
            <a:off x="4860032" y="2060848"/>
            <a:ext cx="34563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KDO SE CHOVÁ NA ULICI DOBŘE A KDO ŠPATNĚ?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 ULICI, KDE NENÍ CHODNÍK JDEME VLEVO</a:t>
            </a:r>
          </a:p>
        </p:txBody>
      </p:sp>
      <p:pic>
        <p:nvPicPr>
          <p:cNvPr id="5" name="Zástupný symbol pro obsah 4" descr="chůze po vozov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1988840"/>
            <a:ext cx="3084576" cy="2520280"/>
          </a:xfrm>
        </p:spPr>
      </p:pic>
      <p:sp>
        <p:nvSpPr>
          <p:cNvPr id="6" name="TextovéPole 5"/>
          <p:cNvSpPr txBox="1"/>
          <p:nvPr/>
        </p:nvSpPr>
        <p:spPr>
          <a:xfrm>
            <a:off x="4283968" y="2204864"/>
            <a:ext cx="396044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KDO JDE PO ULICI NA SPRÁVNÉ STRANĚ?</a:t>
            </a:r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00B0F0"/>
                </a:solidFill>
              </a:rPr>
              <a:t>KLUK?</a:t>
            </a:r>
            <a:r>
              <a:rPr lang="cs-CZ" sz="4000" dirty="0" smtClean="0"/>
              <a:t>	</a:t>
            </a:r>
          </a:p>
          <a:p>
            <a:endParaRPr lang="cs-CZ" dirty="0" smtClean="0"/>
          </a:p>
          <a:p>
            <a:r>
              <a:rPr lang="cs-CZ" sz="4000" dirty="0" smtClean="0">
                <a:solidFill>
                  <a:srgbClr val="FF0000"/>
                </a:solidFill>
              </a:rPr>
              <a:t>HOLČIČKA?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i="1" dirty="0" smtClean="0"/>
              <a:t>Abeceda předškoláka</a:t>
            </a:r>
            <a:r>
              <a:rPr lang="cs-CZ" sz="1200" dirty="0" smtClean="0"/>
              <a:t>. Kladno : Vladimír Macek, 1998. Pozor auto, s. 149.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129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Základní škola, Hořice, Husova 11 VY_32_INOVACE 1_52 </vt:lpstr>
      <vt:lpstr>Prezentace aplikace PowerPoint</vt:lpstr>
      <vt:lpstr>PŘECHÁZENÍ VOZOVKY Vozovku přecházíme po přechodu. </vt:lpstr>
      <vt:lpstr>NEŽ PŘEJDEME VOZOVKU, MUSÍME SE ROZHLÉDNOUT</vt:lpstr>
      <vt:lpstr>NA ULICI SI NEHRAJEME</vt:lpstr>
      <vt:lpstr>PO ULICI, KDE NENÍ CHODNÍK JDEME VLEVO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VY_32_INOVACE 1_52 </dc:title>
  <cp:lastModifiedBy>Martin Králík</cp:lastModifiedBy>
  <cp:revision>11</cp:revision>
  <dcterms:modified xsi:type="dcterms:W3CDTF">2012-04-20T06:11:50Z</dcterms:modified>
</cp:coreProperties>
</file>