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0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98C57-5515-4926-A4C2-3E78E7AE0B70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D7087A-DFD6-4D70-9A38-FC94A5ED6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729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64CFA-CC36-4AF8-9BA6-604816C2611C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A043E-B7B5-4A78-9E74-6822D12E0256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C9E6C-0F99-4BF1-88D9-894183CA5C3C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CD955-38C6-45C3-901F-3BDE5C81169A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AE971-0812-4964-B79B-B2E107090CB4}" type="datetime1">
              <a:rPr lang="cs-CZ" smtClean="0"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2E665-4940-4CD5-A0D7-5BAEB417ABB1}" type="datetime1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62838-1160-4CFF-ACB0-FBD8D12E3CC1}" type="datetime1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0AB0A-DBF2-4226-911A-DA60DA051817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9FD56-5717-42C9-A693-7F629F147C2D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836A-35ED-4F86-8726-1381C568EA93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B337-0EDF-416A-A0A7-92477053D945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71C74-3EB4-46D7-815C-6DEE070D0274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dum.rvp.cz/materialy/zakladni-casti-obliceje-2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96353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9_15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 – ČLOVĚK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Části obličeje – 2., 3.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dirty="0" smtClean="0"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83568" y="1124744"/>
            <a:ext cx="7127592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Nauka o přírodě – části obličeje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):</a:t>
            </a:r>
            <a:r>
              <a:rPr lang="cs-CZ" sz="1100" dirty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27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6.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–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list, k procvičování vědomostí o částech obličeje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–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pojmenovávání, spojování, dokreslování.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Prvouka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Používá základní pojmy z různých vzdělávacích oblastí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ozumí obsahu sdělení a přiměřeně na něj reaguje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hápe obecně používané termíny, znaky, symboly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Český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jazyk,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Výtvarná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 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Pojmenovat hlavní části lidského těla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1. – 2. ročník, základní škola praktická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000" b="1" u="sng" dirty="0" smtClean="0"/>
              <a:t>POJMENUJ ČÁSTI OBLIČEJE</a:t>
            </a:r>
          </a:p>
        </p:txBody>
      </p:sp>
      <p:pic>
        <p:nvPicPr>
          <p:cNvPr id="5" name="Obrázek 4" descr="oč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484784"/>
            <a:ext cx="1670304" cy="1450848"/>
          </a:xfrm>
          <a:prstGeom prst="rect">
            <a:avLst/>
          </a:prstGeom>
        </p:spPr>
      </p:pic>
      <p:pic>
        <p:nvPicPr>
          <p:cNvPr id="6" name="Obrázek 5" descr="pus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1556792"/>
            <a:ext cx="1706880" cy="1286256"/>
          </a:xfrm>
          <a:prstGeom prst="rect">
            <a:avLst/>
          </a:prstGeom>
        </p:spPr>
      </p:pic>
      <p:pic>
        <p:nvPicPr>
          <p:cNvPr id="7" name="Obrázek 6" descr="no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1484784"/>
            <a:ext cx="1520952" cy="1575816"/>
          </a:xfrm>
          <a:prstGeom prst="rect">
            <a:avLst/>
          </a:prstGeom>
        </p:spPr>
      </p:pic>
      <p:pic>
        <p:nvPicPr>
          <p:cNvPr id="8" name="Obrázek 7" descr="uš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3789040"/>
            <a:ext cx="1621536" cy="1603248"/>
          </a:xfrm>
          <a:prstGeom prst="rect">
            <a:avLst/>
          </a:prstGeom>
        </p:spPr>
      </p:pic>
      <p:pic>
        <p:nvPicPr>
          <p:cNvPr id="9" name="Obrázek 8" descr="vlasy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95936" y="3573016"/>
            <a:ext cx="1508760" cy="1588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SPOJ STEJNÉ OBRÁZKY</a:t>
            </a:r>
          </a:p>
        </p:txBody>
      </p:sp>
      <p:pic>
        <p:nvPicPr>
          <p:cNvPr id="5" name="Obrázek 4" descr="ČÁSTI OBLIČEJ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260600"/>
            <a:ext cx="8136904" cy="48326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OKRESLOVÁNÍ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76672"/>
            <a:ext cx="4565330" cy="532859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764704"/>
            <a:ext cx="28083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ŘÍKEJ, KTERÉ ČÁSTI OBLIČEJE CHYBÍ A DOKRESLI JE.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OKRESLOVÁNÍ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759744"/>
            <a:ext cx="4277298" cy="5261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i="1" dirty="0" smtClean="0"/>
              <a:t>Dum.</a:t>
            </a:r>
            <a:r>
              <a:rPr lang="cs-CZ" sz="1100" i="1" dirty="0" err="1" smtClean="0"/>
              <a:t>rvp.cz</a:t>
            </a:r>
            <a:r>
              <a:rPr lang="cs-CZ" sz="1100" dirty="0" smtClean="0"/>
              <a:t> [online]. 13.11.2009 [cit. 2011-6-3]. Základní části obličeje. Dostupné z WWW: </a:t>
            </a:r>
            <a:r>
              <a:rPr lang="cs-CZ" sz="1100" dirty="0" smtClean="0">
                <a:hlinkClick r:id="rId2"/>
              </a:rPr>
              <a:t>http://dum.</a:t>
            </a:r>
            <a:r>
              <a:rPr lang="cs-CZ" sz="1100" dirty="0" err="1" smtClean="0">
                <a:hlinkClick r:id="rId2"/>
              </a:rPr>
              <a:t>rvp.cz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materialy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zakladni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casti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obliceje</a:t>
            </a:r>
            <a:r>
              <a:rPr lang="cs-CZ" sz="1100" dirty="0" smtClean="0">
                <a:hlinkClick r:id="rId2"/>
              </a:rPr>
              <a:t>-2.html</a:t>
            </a:r>
            <a:r>
              <a:rPr lang="cs-CZ" sz="1100" dirty="0" smtClean="0"/>
              <a:t> .</a:t>
            </a:r>
            <a:endParaRPr lang="cs-CZ" sz="1100" smtClean="0"/>
          </a:p>
          <a:p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98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VY_32_INOVACE 9_15 </vt:lpstr>
      <vt:lpstr>Prezentace aplikace PowerPoint</vt:lpstr>
      <vt:lpstr>POJMENUJ ČÁSTI OBLIČEJE</vt:lpstr>
      <vt:lpstr>SPOJ STEJNÉ OBRÁZKY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9</cp:revision>
  <dcterms:modified xsi:type="dcterms:W3CDTF">2012-04-20T06:25:45Z</dcterms:modified>
</cp:coreProperties>
</file>